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229" autoAdjust="0"/>
  </p:normalViewPr>
  <p:slideViewPr>
    <p:cSldViewPr>
      <p:cViewPr varScale="1">
        <p:scale>
          <a:sx n="56" d="100"/>
          <a:sy n="56" d="100"/>
        </p:scale>
        <p:origin x="-78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22F2EA-0581-4715-AD20-F99B1C9D09C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11CF38-0DFE-4745-8C79-B33A820C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F2EA-0581-4715-AD20-F99B1C9D09C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1CF38-0DFE-4745-8C79-B33A820C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A22F2EA-0581-4715-AD20-F99B1C9D09C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11CF38-0DFE-4745-8C79-B33A820C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F2EA-0581-4715-AD20-F99B1C9D09C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1CF38-0DFE-4745-8C79-B33A820C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22F2EA-0581-4715-AD20-F99B1C9D09C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711CF38-0DFE-4745-8C79-B33A820C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F2EA-0581-4715-AD20-F99B1C9D09C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1CF38-0DFE-4745-8C79-B33A820C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F2EA-0581-4715-AD20-F99B1C9D09C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1CF38-0DFE-4745-8C79-B33A820C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F2EA-0581-4715-AD20-F99B1C9D09C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1CF38-0DFE-4745-8C79-B33A820C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22F2EA-0581-4715-AD20-F99B1C9D09C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1CF38-0DFE-4745-8C79-B33A820C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F2EA-0581-4715-AD20-F99B1C9D09C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1CF38-0DFE-4745-8C79-B33A820C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2F2EA-0581-4715-AD20-F99B1C9D09C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11CF38-0DFE-4745-8C79-B33A820C3D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A22F2EA-0581-4715-AD20-F99B1C9D09C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11CF38-0DFE-4745-8C79-B33A820C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МАДОУ №64 «Колокольчик»</a:t>
            </a:r>
            <a:br>
              <a:rPr lang="ru-RU" dirty="0" smtClean="0"/>
            </a:br>
            <a:r>
              <a:rPr lang="ru-RU" dirty="0" smtClean="0"/>
              <a:t> группа №18</a:t>
            </a:r>
            <a:br>
              <a:rPr lang="ru-RU" dirty="0" smtClean="0"/>
            </a:br>
            <a:r>
              <a:rPr lang="ru-RU" dirty="0" smtClean="0"/>
              <a:t> воспитатель </a:t>
            </a:r>
            <a:r>
              <a:rPr lang="ru-RU" dirty="0" err="1" smtClean="0"/>
              <a:t>Сотнева</a:t>
            </a:r>
            <a:r>
              <a:rPr lang="ru-RU" dirty="0" smtClean="0"/>
              <a:t> Л.П.»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 Наше творчество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Ноябрь 2018г.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Дымковские игрушки из соленого теста</a:t>
            </a:r>
            <a:endParaRPr lang="ru-RU" dirty="0"/>
          </a:p>
        </p:txBody>
      </p:sp>
      <p:pic>
        <p:nvPicPr>
          <p:cNvPr id="2050" name="Picture 2" descr="C:\Users\User\Desktop\20181116_160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«Рябинка» аппликация из салфеток</a:t>
            </a:r>
            <a:endParaRPr lang="ru-RU" dirty="0"/>
          </a:p>
        </p:txBody>
      </p:sp>
      <p:pic>
        <p:nvPicPr>
          <p:cNvPr id="3074" name="Picture 2" descr="C:\Users\User\Desktop\20180928_095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«Подсолнух» печатание картофелем </a:t>
            </a:r>
            <a:br>
              <a:rPr lang="ru-RU" dirty="0" smtClean="0"/>
            </a:br>
            <a:r>
              <a:rPr lang="ru-RU" dirty="0" smtClean="0"/>
              <a:t>аппликация пшеном</a:t>
            </a:r>
            <a:endParaRPr lang="ru-RU" dirty="0"/>
          </a:p>
        </p:txBody>
      </p:sp>
      <p:pic>
        <p:nvPicPr>
          <p:cNvPr id="5122" name="Picture 2" descr="C:\Users\User\Desktop\20180921_151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Городецкая роспись</a:t>
            </a:r>
            <a:endParaRPr lang="ru-RU" dirty="0"/>
          </a:p>
        </p:txBody>
      </p:sp>
      <p:pic>
        <p:nvPicPr>
          <p:cNvPr id="6146" name="Picture 2" descr="C:\Users\User\Desktop\20181106_164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06" y="1428736"/>
            <a:ext cx="707239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9416"/>
            <a:ext cx="7186634" cy="4819980"/>
          </a:xfrm>
        </p:spPr>
        <p:txBody>
          <a:bodyPr/>
          <a:lstStyle/>
          <a:p>
            <a:r>
              <a:rPr lang="ru-RU" dirty="0" smtClean="0"/>
              <a:t>До новых встреч!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000240"/>
          </a:xfrm>
        </p:spPr>
        <p:txBody>
          <a:bodyPr/>
          <a:lstStyle/>
          <a:p>
            <a:r>
              <a:rPr lang="ru-RU" dirty="0" smtClean="0"/>
              <a:t>Рисуем овощи</a:t>
            </a:r>
            <a:endParaRPr lang="ru-RU" dirty="0"/>
          </a:p>
        </p:txBody>
      </p:sp>
      <p:pic>
        <p:nvPicPr>
          <p:cNvPr id="1027" name="Picture 3" descr="C:\Users\User\Desktop\20181116_160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24730" y="232733"/>
            <a:ext cx="3823101" cy="6786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гжель</a:t>
            </a:r>
            <a:endParaRPr lang="ru-RU" dirty="0"/>
          </a:p>
        </p:txBody>
      </p:sp>
      <p:pic>
        <p:nvPicPr>
          <p:cNvPr id="2050" name="Picture 2" descr="C:\Users\User\Desktop\20181109_163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«ковер»</a:t>
            </a:r>
            <a:endParaRPr lang="ru-RU" dirty="0"/>
          </a:p>
        </p:txBody>
      </p:sp>
      <p:pic>
        <p:nvPicPr>
          <p:cNvPr id="3074" name="Picture 2" descr="C:\Users\User\Desktop\20181116_155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Печатание листьями</a:t>
            </a:r>
            <a:endParaRPr lang="ru-RU" dirty="0"/>
          </a:p>
        </p:txBody>
      </p:sp>
      <p:pic>
        <p:nvPicPr>
          <p:cNvPr id="4098" name="Picture 2" descr="C:\Users\User\Desktop\20181116_16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07236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«косоворотки»</a:t>
            </a:r>
            <a:endParaRPr lang="ru-RU" dirty="0"/>
          </a:p>
        </p:txBody>
      </p:sp>
      <p:pic>
        <p:nvPicPr>
          <p:cNvPr id="5122" name="Picture 2" descr="C:\Users\User\Desktop\20181106_164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«Нерпа»</a:t>
            </a:r>
            <a:endParaRPr lang="ru-RU" dirty="0"/>
          </a:p>
        </p:txBody>
      </p:sp>
      <p:pic>
        <p:nvPicPr>
          <p:cNvPr id="6146" name="Picture 2" descr="C:\Users\User\Desktop\20180910_094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53238" y="404160"/>
            <a:ext cx="4666020" cy="7429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«Лес» салфеткой , губкой</a:t>
            </a:r>
            <a:endParaRPr lang="ru-RU" dirty="0"/>
          </a:p>
        </p:txBody>
      </p:sp>
      <p:pic>
        <p:nvPicPr>
          <p:cNvPr id="7170" name="Picture 2" descr="C:\Users\User\Desktop\20181116_155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Монотипия бабочка</a:t>
            </a:r>
            <a:endParaRPr lang="ru-RU" dirty="0"/>
          </a:p>
        </p:txBody>
      </p:sp>
      <p:pic>
        <p:nvPicPr>
          <p:cNvPr id="1027" name="Picture 3" descr="C:\Users\User\Desktop\20181015_102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678661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</TotalTime>
  <Words>64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МАДОУ №64 «Колокольчик»  группа №18  воспитатель Сотнева Л.П.»</vt:lpstr>
      <vt:lpstr>Рисуем овощи</vt:lpstr>
      <vt:lpstr>гжель</vt:lpstr>
      <vt:lpstr>Аппликация «ковер»</vt:lpstr>
      <vt:lpstr>Печатание листьями</vt:lpstr>
      <vt:lpstr> «косоворотки»</vt:lpstr>
      <vt:lpstr>«Нерпа»</vt:lpstr>
      <vt:lpstr>Рисование «Лес» салфеткой , губкой</vt:lpstr>
      <vt:lpstr>Монотипия бабочка</vt:lpstr>
      <vt:lpstr>Дымковские игрушки из соленого теста</vt:lpstr>
      <vt:lpstr>«Рябинка» аппликация из салфеток</vt:lpstr>
      <vt:lpstr>«Подсолнух» печатание картофелем  аппликация пшеном</vt:lpstr>
      <vt:lpstr>Городецкая роспись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№64 «Колокольчик»  группа №18  воспитатель Сотнева Л.П.»</dc:title>
  <dc:creator>User</dc:creator>
  <cp:lastModifiedBy>User</cp:lastModifiedBy>
  <cp:revision>4</cp:revision>
  <dcterms:created xsi:type="dcterms:W3CDTF">2018-11-17T15:04:56Z</dcterms:created>
  <dcterms:modified xsi:type="dcterms:W3CDTF">2018-11-21T11:55:59Z</dcterms:modified>
</cp:coreProperties>
</file>