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2"/>
  </p:notesMasterIdLst>
  <p:handoutMasterIdLst>
    <p:handoutMasterId r:id="rId13"/>
  </p:handoutMasterIdLst>
  <p:sldIdLst>
    <p:sldId id="310" r:id="rId2"/>
    <p:sldId id="264" r:id="rId3"/>
    <p:sldId id="311" r:id="rId4"/>
    <p:sldId id="315" r:id="rId5"/>
    <p:sldId id="314" r:id="rId6"/>
    <p:sldId id="313" r:id="rId7"/>
    <p:sldId id="312" r:id="rId8"/>
    <p:sldId id="316" r:id="rId9"/>
    <p:sldId id="317" r:id="rId10"/>
    <p:sldId id="318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71" d="100"/>
          <a:sy n="71" d="100"/>
        </p:scale>
        <p:origin x="138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6A54-78A8-4351-924F-291856A7C357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E449-225B-4927-9A3E-C6824A64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9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0E3B-A360-4D68-865A-316C449E9246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F7A6-E24B-47B0-B26B-9BF541B0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5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1F7A6-E24B-47B0-B26B-9BF541B0FE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3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03CDE-1C04-4858-9C19-9E0D7F3F4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25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8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1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259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0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95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0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5B680-0E82-4C5F-BAE0-203DB5EE0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1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A988E-9923-4892-A5CF-C4B4634CC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E9EB2-65BE-4EDC-9B8A-11F21F8B0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9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36C21-A4CE-4B55-96D9-ABC35B989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40EC4-3CAC-4C9F-8C98-4B0B2C36E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B3C36-4C12-45FC-93E5-D6709B83C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629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FB3DE-2DBB-429D-BD1E-FA7216C13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5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553E9-2DD1-4408-9331-CF5ED7272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06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46" y="3212976"/>
            <a:ext cx="4945732" cy="3288912"/>
          </a:xfrm>
        </p:spPr>
      </p:pic>
      <p:sp>
        <p:nvSpPr>
          <p:cNvPr id="5" name="TextBox 4"/>
          <p:cNvSpPr txBox="1"/>
          <p:nvPr/>
        </p:nvSpPr>
        <p:spPr>
          <a:xfrm>
            <a:off x="6012160" y="5373216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Выполнила:Цыбикжапова</a:t>
            </a:r>
            <a:r>
              <a:rPr lang="ru-RU" sz="1400" dirty="0" smtClean="0"/>
              <a:t> Е.Б.</a:t>
            </a:r>
          </a:p>
          <a:p>
            <a:r>
              <a:rPr lang="ru-RU" sz="1400" dirty="0" smtClean="0"/>
              <a:t>Воспитатель МАДОУ № 64 </a:t>
            </a:r>
            <a:r>
              <a:rPr lang="ru-RU" sz="1400" dirty="0" err="1" smtClean="0"/>
              <a:t>г.Улан</a:t>
            </a:r>
            <a:r>
              <a:rPr lang="ru-RU" sz="1400" dirty="0" smtClean="0"/>
              <a:t>-Удэ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82" y="1940463"/>
            <a:ext cx="798563" cy="798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934" y="4058869"/>
            <a:ext cx="798563" cy="798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815" y="1208481"/>
            <a:ext cx="798563" cy="7985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339744"/>
            <a:ext cx="798563" cy="7985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7" y="3260306"/>
            <a:ext cx="798563" cy="7985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987" y="5829101"/>
            <a:ext cx="798563" cy="7985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667" y="2373035"/>
            <a:ext cx="798563" cy="7985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58" y="220806"/>
            <a:ext cx="798563" cy="7985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98604" y="386500"/>
            <a:ext cx="446391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ea typeface="DFKai-SB" panose="03000509000000000000" pitchFamily="65" charset="-120"/>
              </a:rPr>
              <a:t>Школа юных</a:t>
            </a:r>
          </a:p>
          <a:p>
            <a:r>
              <a:rPr lang="ru-RU" sz="5400" dirty="0" smtClean="0">
                <a:solidFill>
                  <a:srgbClr val="FFFF00"/>
                </a:solidFill>
                <a:ea typeface="DFKai-SB" panose="03000509000000000000" pitchFamily="65" charset="-120"/>
              </a:rPr>
              <a:t> космонавтов</a:t>
            </a:r>
          </a:p>
          <a:p>
            <a:r>
              <a:rPr lang="ru-RU" sz="2000" dirty="0" smtClean="0">
                <a:solidFill>
                  <a:srgbClr val="FFFF00"/>
                </a:solidFill>
                <a:ea typeface="DFKai-SB" panose="03000509000000000000" pitchFamily="65" charset="-120"/>
              </a:rPr>
              <a:t>    Подготовительная группа № 10</a:t>
            </a:r>
            <a:endParaRPr lang="ru-RU" sz="2000" dirty="0">
              <a:solidFill>
                <a:srgbClr val="FFFF00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01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29967"/>
            <a:ext cx="7055380" cy="1400530"/>
          </a:xfrm>
        </p:spPr>
        <p:txBody>
          <a:bodyPr/>
          <a:lstStyle/>
          <a:p>
            <a:r>
              <a:rPr lang="ru-RU" sz="1800" b="1" dirty="0">
                <a:solidFill>
                  <a:srgbClr val="FFFF00"/>
                </a:solidFill>
              </a:rPr>
              <a:t>На ракете </a:t>
            </a:r>
            <a:r>
              <a:rPr lang="ru-RU" sz="1800" b="1" dirty="0" smtClean="0">
                <a:solidFill>
                  <a:srgbClr val="FFFF00"/>
                </a:solidFill>
              </a:rPr>
              <a:t>полетаю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>
                <a:solidFill>
                  <a:srgbClr val="FFFF00"/>
                </a:solidFill>
              </a:rPr>
              <a:t>И планету Марс узнаю. </a:t>
            </a:r>
            <a:r>
              <a:rPr lang="ru-RU" sz="1800" b="1" dirty="0" smtClean="0">
                <a:solidFill>
                  <a:srgbClr val="FFFF00"/>
                </a:solidFill>
              </a:rPr>
              <a:t/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Там </a:t>
            </a:r>
            <a:r>
              <a:rPr lang="ru-RU" sz="1800" b="1" dirty="0">
                <a:solidFill>
                  <a:srgbClr val="FFFF00"/>
                </a:solidFill>
              </a:rPr>
              <a:t>построю городок</a:t>
            </a:r>
            <a:r>
              <a:rPr lang="ru-RU" sz="1800" b="1" dirty="0" smtClean="0">
                <a:solidFill>
                  <a:srgbClr val="FFFF00"/>
                </a:solidFill>
              </a:rPr>
              <a:t>,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>
                <a:solidFill>
                  <a:srgbClr val="FFFF00"/>
                </a:solidFill>
              </a:rPr>
              <a:t>Может, выращу цветок</a:t>
            </a:r>
            <a:r>
              <a:rPr lang="ru-RU" sz="1800" b="1" dirty="0" smtClean="0">
                <a:solidFill>
                  <a:srgbClr val="FFFF00"/>
                </a:solidFill>
              </a:rPr>
              <a:t>.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>
                <a:solidFill>
                  <a:srgbClr val="FFFF00"/>
                </a:solidFill>
              </a:rPr>
              <a:t>Мама будет мной гордиться, </a:t>
            </a:r>
            <a:r>
              <a:rPr lang="ru-RU" sz="1800" b="1" dirty="0" smtClean="0">
                <a:solidFill>
                  <a:srgbClr val="FFFF00"/>
                </a:solidFill>
              </a:rPr>
              <a:t/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Только </a:t>
            </a:r>
            <a:r>
              <a:rPr lang="ru-RU" sz="1800" b="1" dirty="0">
                <a:solidFill>
                  <a:srgbClr val="FFFF00"/>
                </a:solidFill>
              </a:rPr>
              <a:t>нужно торопиться! </a:t>
            </a:r>
            <a:r>
              <a:rPr lang="ru-RU" sz="1800" b="1" dirty="0" smtClean="0">
                <a:solidFill>
                  <a:srgbClr val="FFFF00"/>
                </a:solidFill>
              </a:rPr>
              <a:t/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Эх</a:t>
            </a:r>
            <a:r>
              <a:rPr lang="ru-RU" sz="1800" b="1" dirty="0">
                <a:solidFill>
                  <a:srgbClr val="FFFF00"/>
                </a:solidFill>
              </a:rPr>
              <a:t>, скорей бы взрослым стать, </a:t>
            </a:r>
            <a:r>
              <a:rPr lang="ru-RU" sz="1800" b="1" dirty="0" smtClean="0">
                <a:solidFill>
                  <a:srgbClr val="FFFF00"/>
                </a:solidFill>
              </a:rPr>
              <a:t/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На </a:t>
            </a:r>
            <a:r>
              <a:rPr lang="ru-RU" sz="1800" b="1" dirty="0">
                <a:solidFill>
                  <a:srgbClr val="FFFF00"/>
                </a:solidFill>
              </a:rPr>
              <a:t>ракетах полетать…</a:t>
            </a:r>
            <a:r>
              <a:rPr lang="ru-RU" sz="1800" b="1" dirty="0">
                <a:solidFill>
                  <a:srgbClr val="FFFF00"/>
                </a:solidFill>
              </a:rPr>
              <a:t/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140968"/>
            <a:ext cx="6104924" cy="34874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99933"/>
            <a:ext cx="665609" cy="665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10" y="5085184"/>
            <a:ext cx="665609" cy="6656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653719"/>
            <a:ext cx="665609" cy="6656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441" y="2152928"/>
            <a:ext cx="665609" cy="6656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895" y="3441630"/>
            <a:ext cx="665609" cy="66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6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4338240" cy="325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760" y="2060848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55576" y="551723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Отряд смелых ребят группы № 10 готов к полету в Школу юных космонавтов на планету Марс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7044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157192"/>
            <a:ext cx="7055380" cy="140053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</a:rPr>
              <a:t>Нас встречает </a:t>
            </a:r>
            <a:r>
              <a:rPr lang="ru-RU" sz="1800" b="1" dirty="0">
                <a:solidFill>
                  <a:srgbClr val="FFFF00"/>
                </a:solidFill>
              </a:rPr>
              <a:t>о</a:t>
            </a:r>
            <a:r>
              <a:rPr lang="ru-RU" sz="1800" b="1" dirty="0" smtClean="0">
                <a:solidFill>
                  <a:srgbClr val="FFFF00"/>
                </a:solidFill>
              </a:rPr>
              <a:t>зорной инструктор планеты Марс по имени </a:t>
            </a:r>
            <a:r>
              <a:rPr lang="ru-RU" sz="1800" b="1" dirty="0" err="1" smtClean="0">
                <a:solidFill>
                  <a:srgbClr val="FFFF00"/>
                </a:solidFill>
              </a:rPr>
              <a:t>М</a:t>
            </a:r>
            <a:r>
              <a:rPr lang="ru-RU" sz="1800" b="1" dirty="0" err="1" smtClean="0">
                <a:solidFill>
                  <a:srgbClr val="FFFF00"/>
                </a:solidFill>
              </a:rPr>
              <a:t>арсик</a:t>
            </a:r>
            <a:r>
              <a:rPr lang="ru-RU" sz="1800" b="1" dirty="0" smtClean="0">
                <a:solidFill>
                  <a:srgbClr val="FFFF00"/>
                </a:solidFill>
              </a:rPr>
              <a:t>. Он проводит инструктаж и веселую разминку.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2402"/>
            <a:ext cx="4150109" cy="311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664804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84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21" y="5589239"/>
            <a:ext cx="7055380" cy="108306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</a:rPr>
              <a:t>Все дети читают стихи о космосе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</a:rPr>
              <a:t>и </a:t>
            </a:r>
            <a:r>
              <a:rPr lang="ru-RU" sz="1800" b="1" dirty="0" smtClean="0">
                <a:solidFill>
                  <a:srgbClr val="FFFF00"/>
                </a:solidFill>
              </a:rPr>
              <a:t> космонавтах 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260648"/>
            <a:ext cx="441649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011" y="2030435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69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13176"/>
            <a:ext cx="7055380" cy="140053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</a:rPr>
              <a:t>Итак, испытания для двух команд «Ракета» и «Планета» начинаются. 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361422"/>
            <a:ext cx="4282125" cy="321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999" y="170080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575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509120"/>
            <a:ext cx="4536504" cy="1070618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</a:rPr>
              <a:t>Умение построить ракету из любого материала- важное умение любого космонавта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692696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403309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94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517232"/>
            <a:ext cx="7055380" cy="104049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</a:rPr>
              <a:t>Сложные испытания преодолевают юные космонавты с легкостью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05076"/>
            <a:ext cx="4357254" cy="326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000890"/>
            <a:ext cx="4387002" cy="3290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869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5489650"/>
            <a:ext cx="7055380" cy="1179709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</a:rPr>
              <a:t>Еще одно задание- нарисовать инопланетянина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260648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020" y="2105275"/>
            <a:ext cx="4176466" cy="313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232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316" y="5661248"/>
            <a:ext cx="7055380" cy="896474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</a:rPr>
              <a:t>Все отлично прошли школу юных космонавтов. </a:t>
            </a:r>
            <a:r>
              <a:rPr lang="ru-RU" sz="1800" b="1" dirty="0" err="1" smtClean="0">
                <a:solidFill>
                  <a:srgbClr val="FFFF00"/>
                </a:solidFill>
              </a:rPr>
              <a:t>Марсик</a:t>
            </a:r>
            <a:r>
              <a:rPr lang="ru-RU" sz="1800" b="1" dirty="0" smtClean="0">
                <a:solidFill>
                  <a:srgbClr val="FFFF00"/>
                </a:solidFill>
              </a:rPr>
              <a:t> вручает всем медали и принимает всех в космический резерв 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006" y="2420888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2200"/>
            <a:ext cx="4414420" cy="3310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29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836</TotalTime>
  <Words>117</Words>
  <Application>Microsoft Office PowerPoint</Application>
  <PresentationFormat>Экран (4:3)</PresentationFormat>
  <Paragraphs>15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DFKai-SB</vt:lpstr>
      <vt:lpstr>Arial</vt:lpstr>
      <vt:lpstr>Calibri</vt:lpstr>
      <vt:lpstr>Century Gothic</vt:lpstr>
      <vt:lpstr>Wingdings 3</vt:lpstr>
      <vt:lpstr>Ион</vt:lpstr>
      <vt:lpstr>Презентация PowerPoint</vt:lpstr>
      <vt:lpstr>Презентация PowerPoint</vt:lpstr>
      <vt:lpstr>Нас встречает озорной инструктор планеты Марс по имени Марсик. Он проводит инструктаж и веселую разминку.</vt:lpstr>
      <vt:lpstr>Все дети читают стихи о космосе и  космонавтах .</vt:lpstr>
      <vt:lpstr>Итак, испытания для двух команд «Ракета» и «Планета» начинаются. </vt:lpstr>
      <vt:lpstr>Умение построить ракету из любого материала- важное умение любого космонавта</vt:lpstr>
      <vt:lpstr>Сложные испытания преодолевают юные космонавты с легкостью</vt:lpstr>
      <vt:lpstr>Еще одно задание- нарисовать инопланетянина</vt:lpstr>
      <vt:lpstr>Все отлично прошли школу юных космонавтов. Марсик вручает всем медали и принимает всех в космический резерв </vt:lpstr>
      <vt:lpstr>На ракете полетаю  И планету Марс узнаю.  Там построю городок,  Может, выращу цветок.  Мама будет мной гордиться,  Только нужно торопиться!  Эх, скорей бы взрослым стать,  На ракетах полетать…  </vt:lpstr>
    </vt:vector>
  </TitlesOfParts>
  <Company>Dnsoft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B_PC</cp:lastModifiedBy>
  <cp:revision>84</cp:revision>
  <dcterms:created xsi:type="dcterms:W3CDTF">2009-02-14T03:15:20Z</dcterms:created>
  <dcterms:modified xsi:type="dcterms:W3CDTF">2021-04-17T10:35:48Z</dcterms:modified>
</cp:coreProperties>
</file>