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15"/>
  </p:notesMasterIdLst>
  <p:handoutMasterIdLst>
    <p:handoutMasterId r:id="rId16"/>
  </p:handoutMasterIdLst>
  <p:sldIdLst>
    <p:sldId id="318" r:id="rId2"/>
    <p:sldId id="319" r:id="rId3"/>
    <p:sldId id="305" r:id="rId4"/>
    <p:sldId id="310" r:id="rId5"/>
    <p:sldId id="264" r:id="rId6"/>
    <p:sldId id="311" r:id="rId7"/>
    <p:sldId id="312" r:id="rId8"/>
    <p:sldId id="313" r:id="rId9"/>
    <p:sldId id="314" r:id="rId10"/>
    <p:sldId id="315" r:id="rId11"/>
    <p:sldId id="317" r:id="rId12"/>
    <p:sldId id="320" r:id="rId13"/>
    <p:sldId id="321" r:id="rId1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434" autoAdjust="0"/>
  </p:normalViewPr>
  <p:slideViewPr>
    <p:cSldViewPr>
      <p:cViewPr varScale="1">
        <p:scale>
          <a:sx n="41" d="100"/>
          <a:sy n="41" d="100"/>
        </p:scale>
        <p:origin x="-13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66A54-78A8-4351-924F-291856A7C357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4E449-225B-4927-9A3E-C6824A645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5391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B0E3B-A360-4D68-865A-316C449E9246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1F7A6-E24B-47B0-B26B-9BF541B0FE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635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A7D03CDE-1C04-4858-9C19-9E0D7F3F4D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4021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0944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999590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0523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296249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0959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5B680-0E82-4C5F-BAE0-203DB5EE01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9443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A988E-9923-4892-A5CF-C4B4634CC2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9679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AC854-E48C-42CE-A1F3-AE0102429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4489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5E9EB2-65BE-4EDC-9B8A-11F21F8B0E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6685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F8F36C21-A4CE-4B55-96D9-ABC35B9890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0887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8B140EC4-3CAC-4C9F-8C98-4B0B2C36E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659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E7DB3C36-4C12-45FC-93E5-D6709B83C6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5747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4637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4024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FB3DE-2DBB-429D-BD1E-FA7216C13D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3829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12D553E9-2DD1-4408-9331-CF5ED7272F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7716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2563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</p:sldLayoutIdLst>
  <mc:AlternateContent xmlns:mc="http://schemas.openxmlformats.org/markup-compatibility/2006">
    <mc:Choice xmlns:p14="http://schemas.microsoft.com/office/powerpoint/2010/main" xmlns="" Requires="p14">
      <p:transition p14:dur="1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Применение здоровье-сберегающих технологий </a:t>
            </a:r>
            <a:r>
              <a:rPr lang="ru-RU" smtClean="0">
                <a:solidFill>
                  <a:schemeClr val="accent1"/>
                </a:solidFill>
              </a:rPr>
              <a:t>в </a:t>
            </a:r>
            <a:r>
              <a:rPr lang="ru-RU" smtClean="0">
                <a:solidFill>
                  <a:schemeClr val="accent1"/>
                </a:solidFill>
              </a:rPr>
              <a:t>группе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4168" y="5229200"/>
            <a:ext cx="2458699" cy="864096"/>
          </a:xfrm>
        </p:spPr>
        <p:txBody>
          <a:bodyPr>
            <a:normAutofit fontScale="92500" lnSpcReduction="20000"/>
          </a:bodyPr>
          <a:lstStyle/>
          <a:p>
            <a:r>
              <a:rPr lang="ru-RU" sz="1400" dirty="0" smtClean="0"/>
              <a:t>Выполнила: воспитатель группы № 5 </a:t>
            </a:r>
            <a:r>
              <a:rPr lang="ru-RU" sz="1400" dirty="0" err="1" smtClean="0"/>
              <a:t>Цыбикжапова</a:t>
            </a:r>
            <a:r>
              <a:rPr lang="ru-RU" sz="1400" dirty="0" smtClean="0"/>
              <a:t> Е.Б.</a:t>
            </a:r>
          </a:p>
          <a:p>
            <a:r>
              <a:rPr lang="ru-RU" sz="1400" dirty="0" smtClean="0"/>
              <a:t>МАДОУ детский сад № 64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655661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0175" y="1196752"/>
            <a:ext cx="4186808" cy="280831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2"/>
                </a:solidFill>
              </a:rPr>
              <a:t>Гимнастика пробуждения проводится после сон-часа. Это гимнастика в кроватках, массаж лица и хождение по дорожке здоровья- массаж стоп ног.</a:t>
            </a:r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10260632" y="1461779"/>
            <a:ext cx="4038600" cy="189455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186" y="301367"/>
            <a:ext cx="4087795" cy="3065847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187" y="3573016"/>
            <a:ext cx="4087795" cy="3065847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573016"/>
            <a:ext cx="4095126" cy="307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3367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5800" y="1124744"/>
            <a:ext cx="4191000" cy="201622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2"/>
                </a:solidFill>
              </a:rPr>
              <a:t>Во время любого занятия проводятся </a:t>
            </a:r>
            <a:r>
              <a:rPr lang="ru-RU" sz="1800" dirty="0" err="1" smtClean="0">
                <a:solidFill>
                  <a:schemeClr val="accent2"/>
                </a:solidFill>
              </a:rPr>
              <a:t>физминутки</a:t>
            </a:r>
            <a:r>
              <a:rPr lang="ru-RU" sz="1800" dirty="0" smtClean="0">
                <a:solidFill>
                  <a:schemeClr val="accent2"/>
                </a:solidFill>
              </a:rPr>
              <a:t> и пальчиковая гимнастика для снятия напряжения.</a:t>
            </a:r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9324528" y="1675606"/>
            <a:ext cx="4038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079" y="206876"/>
            <a:ext cx="4009934" cy="300745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079" y="3553419"/>
            <a:ext cx="4009934" cy="300745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0160" y="3553419"/>
            <a:ext cx="4036640" cy="302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4751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822432" y="552342"/>
            <a:ext cx="2446312" cy="1292482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88640"/>
            <a:ext cx="4682480" cy="325112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Медико-</a:t>
            </a:r>
            <a:r>
              <a:rPr lang="ru-RU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профuлактические</a:t>
            </a:r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технологии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в дошкольном образовании технологии, обеспечивающие сохранение и приумножение здоровья детей под руководством медицинского персонала ДОУ в соответствии с медицинскими требованиями и нормами, с использованием медицинских средств.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2453" y="3356992"/>
            <a:ext cx="4379979" cy="32849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-5400000">
            <a:off x="-270387" y="742537"/>
            <a:ext cx="4431175" cy="332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6823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3" y="404664"/>
            <a:ext cx="6914728" cy="150033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Дети- будущее нашего общества. Ведущая </a:t>
            </a:r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роль принадлежит дошкольному учреждению, где ребенок проводит большую часть своего активного времени</a:t>
            </a:r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И все же безусловно -сохранение </a:t>
            </a:r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укрепление здоровья детей зависит от совместных усилий </a:t>
            </a:r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детского </a:t>
            </a:r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сада и родителей.</a:t>
            </a:r>
            <a:endParaRPr lang="ru-RU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2492896"/>
            <a:ext cx="7624382" cy="4251486"/>
          </a:xfrm>
        </p:spPr>
      </p:pic>
    </p:spTree>
    <p:extLst>
      <p:ext uri="{BB962C8B-B14F-4D97-AF65-F5344CB8AC3E}">
        <p14:creationId xmlns:p14="http://schemas.microsoft.com/office/powerpoint/2010/main" xmlns="" val="3264922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60648"/>
            <a:ext cx="7058745" cy="61926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1"/>
                </a:solidFill>
              </a:rPr>
              <a:t>Охрана жизни и укрепление физического и психического здоровья детей – одна из основных задач дошкольного образования в соответствии с Типовым положением о дошкольном образовании.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1"/>
                </a:solidFill>
              </a:rPr>
              <a:t> Технологии, как эффективная система мер профилактической работы с детьми, направленная на сохранение и укрепление здоровья воспитанников, получили название «</a:t>
            </a:r>
            <a:r>
              <a:rPr lang="ru-RU" sz="2400" dirty="0" err="1">
                <a:solidFill>
                  <a:schemeClr val="accent1"/>
                </a:solidFill>
              </a:rPr>
              <a:t>здоровьесберегающие</a:t>
            </a:r>
            <a:r>
              <a:rPr lang="ru-RU" sz="2400" dirty="0">
                <a:solidFill>
                  <a:schemeClr val="accent1"/>
                </a:solidFill>
              </a:rPr>
              <a:t> технологии».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1"/>
                </a:solidFill>
              </a:rPr>
              <a:t> </a:t>
            </a:r>
            <a:r>
              <a:rPr lang="ru-RU" sz="2400" b="1" dirty="0" err="1" smtClean="0">
                <a:solidFill>
                  <a:schemeClr val="accent1"/>
                </a:solidFill>
              </a:rPr>
              <a:t>Здоровьесберегающая</a:t>
            </a:r>
            <a:r>
              <a:rPr lang="ru-RU" sz="2400" b="1" dirty="0" smtClean="0">
                <a:solidFill>
                  <a:schemeClr val="accent1"/>
                </a:solidFill>
              </a:rPr>
              <a:t> </a:t>
            </a:r>
            <a:r>
              <a:rPr lang="ru-RU" sz="2400" b="1" dirty="0">
                <a:solidFill>
                  <a:schemeClr val="accent1"/>
                </a:solidFill>
              </a:rPr>
              <a:t>технология – </a:t>
            </a:r>
            <a:r>
              <a:rPr lang="ru-RU" sz="2400" dirty="0">
                <a:solidFill>
                  <a:schemeClr val="accent1"/>
                </a:solidFill>
              </a:rPr>
              <a:t>это система мер, включающая взаимосвязь и взаимодействие всех факторов образовательной среды, направленных на сохранение здоровья ребенка на всех этапах его обучения и развития</a:t>
            </a:r>
            <a:r>
              <a:rPr lang="ru-RU" sz="2400" dirty="0" smtClean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9780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73419" y="1268760"/>
            <a:ext cx="4254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  <a:cs typeface="Arial" panose="020B0604020202020204" pitchFamily="34" charset="0"/>
              </a:rPr>
              <a:t>День для детей в детском саду начинается с утренней зарядки.</a:t>
            </a:r>
            <a:endParaRPr lang="ru-RU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88640"/>
            <a:ext cx="4248472" cy="31863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501008"/>
            <a:ext cx="4254718" cy="319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7629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2552" y="1167342"/>
            <a:ext cx="4281448" cy="2322084"/>
          </a:xfrm>
        </p:spPr>
        <p:txBody>
          <a:bodyPr/>
          <a:lstStyle/>
          <a:p>
            <a:r>
              <a:rPr lang="ru-RU" sz="1800" dirty="0" smtClean="0">
                <a:solidFill>
                  <a:schemeClr val="accent2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Обязательно проводится пальчиковая гимнастика.</a:t>
            </a:r>
            <a:r>
              <a:rPr lang="ru-RU" sz="4000" dirty="0" smtClean="0">
                <a:solidFill>
                  <a:schemeClr val="accent2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/>
            </a:r>
            <a:br>
              <a:rPr lang="ru-RU" sz="4000" dirty="0" smtClean="0">
                <a:solidFill>
                  <a:schemeClr val="accent2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</a:br>
            <a:endParaRPr lang="ru-RU" sz="4000" dirty="0">
              <a:solidFill>
                <a:schemeClr val="accent2"/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6632"/>
            <a:ext cx="4300513" cy="322538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7390" y="3489426"/>
            <a:ext cx="4281448" cy="32110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130" y="3500055"/>
            <a:ext cx="4267276" cy="320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0131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2468" y="4149080"/>
            <a:ext cx="43814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Артикуляционная гимнастика проводится и утром, и в течение дня самостоятельно перед зеркалом и с логопедами на занятии.</a:t>
            </a:r>
          </a:p>
          <a:p>
            <a:r>
              <a:rPr lang="ru-RU" sz="1600" dirty="0" smtClean="0">
                <a:solidFill>
                  <a:schemeClr val="accent2"/>
                </a:solidFill>
              </a:rPr>
              <a:t> </a:t>
            </a:r>
            <a:endParaRPr lang="ru-RU" sz="1600" dirty="0">
              <a:solidFill>
                <a:schemeClr val="accent2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6632"/>
            <a:ext cx="4381442" cy="328608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0508" y="3523504"/>
            <a:ext cx="4241466" cy="3181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7772" y="0"/>
            <a:ext cx="4104456" cy="2808312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472" y="186529"/>
            <a:ext cx="4248472" cy="3186353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7772" y="3501008"/>
            <a:ext cx="4283968" cy="3212976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860033" y="1404156"/>
            <a:ext cx="4283967" cy="3098455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Физкультурное занятие проводится три раза в неделю- два раза в группе, один раз на прогулке. 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378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60648"/>
            <a:ext cx="3682752" cy="3096344"/>
          </a:xfrm>
        </p:spPr>
        <p:txBody>
          <a:bodyPr>
            <a:normAutofit/>
          </a:bodyPr>
          <a:lstStyle/>
          <a:p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 flipH="1">
            <a:off x="-108520" y="3501008"/>
            <a:ext cx="4940390" cy="2625155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Дыхательная гимнастика проводится и воспитателем на специально организованном виде деятельности, и логопедами на занятиях. К логопедическому уголку у детей свободный доступ, они вполне могут пользоваться пособиями самостоятельно. На развитие фонематического слуха родители изготовили своими руками пособие,  которым ребята с удовольствием пользуются.</a:t>
            </a:r>
            <a:endParaRPr lang="ru-RU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435" y="278649"/>
            <a:ext cx="4104456" cy="3078343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1871" y="3501008"/>
            <a:ext cx="4043341" cy="316810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3415" y="260648"/>
            <a:ext cx="4084017" cy="306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497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908720"/>
            <a:ext cx="4351670" cy="2111766"/>
          </a:xfrm>
        </p:spPr>
        <p:txBody>
          <a:bodyPr/>
          <a:lstStyle/>
          <a:p>
            <a:r>
              <a:rPr lang="ru-RU" sz="1800" dirty="0">
                <a:solidFill>
                  <a:schemeClr val="accent2"/>
                </a:solidFill>
              </a:rPr>
              <a:t>Р</a:t>
            </a:r>
            <a:r>
              <a:rPr lang="ru-RU" sz="1800" dirty="0" smtClean="0">
                <a:solidFill>
                  <a:schemeClr val="accent2"/>
                </a:solidFill>
              </a:rPr>
              <a:t>азвитие мелкой моторики рук осуществляется с помощью  пособий, сделанных своими руками</a:t>
            </a:r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 flipH="1">
            <a:off x="8686800" y="2204864"/>
            <a:ext cx="1573832" cy="39212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3479605"/>
            <a:ext cx="4279662" cy="3209747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930" y="116632"/>
            <a:ext cx="4264148" cy="319811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930" y="3479605"/>
            <a:ext cx="4264148" cy="319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1832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8542" y="908720"/>
            <a:ext cx="4249456" cy="280831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2"/>
                </a:solidFill>
              </a:rPr>
              <a:t>Прогулка – еще один важный компонент режима дня ,и еще одно средство </a:t>
            </a:r>
            <a:r>
              <a:rPr lang="ru-RU" sz="1800" dirty="0" err="1" smtClean="0">
                <a:solidFill>
                  <a:schemeClr val="accent2"/>
                </a:solidFill>
              </a:rPr>
              <a:t>здоровьясбережения</a:t>
            </a:r>
            <a:r>
              <a:rPr lang="ru-RU" sz="1800" dirty="0" smtClean="0">
                <a:solidFill>
                  <a:schemeClr val="accent2"/>
                </a:solidFill>
              </a:rPr>
              <a:t> ребенка. Здесь происходит закаливание, физическое и коммуникативное развитие. </a:t>
            </a:r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9900592" y="2993219"/>
            <a:ext cx="3452192" cy="14401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732" y="165186"/>
            <a:ext cx="4191000" cy="3143251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490" y="3475907"/>
            <a:ext cx="4190854" cy="3143142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4920" y="3435914"/>
            <a:ext cx="4273624" cy="320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6583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1127</TotalTime>
  <Words>257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Легкий дым</vt:lpstr>
      <vt:lpstr>Применение здоровье-сберегающих технологий в группе</vt:lpstr>
      <vt:lpstr>Слайд 2</vt:lpstr>
      <vt:lpstr>Слайд 3</vt:lpstr>
      <vt:lpstr>Обязательно проводится пальчиковая гимнастика. </vt:lpstr>
      <vt:lpstr>Слайд 5</vt:lpstr>
      <vt:lpstr>              </vt:lpstr>
      <vt:lpstr>Слайд 7</vt:lpstr>
      <vt:lpstr>Развитие мелкой моторики рук осуществляется с помощью  пособий, сделанных своими руками</vt:lpstr>
      <vt:lpstr>Прогулка – еще один важный компонент режима дня ,и еще одно средство здоровьясбережения ребенка. Здесь происходит закаливание, физическое и коммуникативное развитие. </vt:lpstr>
      <vt:lpstr>Гимнастика пробуждения проводится после сон-часа. Это гимнастика в кроватках, массаж лица и хождение по дорожке здоровья- массаж стоп ног.</vt:lpstr>
      <vt:lpstr>Во время любого занятия проводятся физминутки и пальчиковая гимнастика для снятия напряжения.</vt:lpstr>
      <vt:lpstr>Слайд 12</vt:lpstr>
      <vt:lpstr>Дети- будущее нашего общества. Ведущая роль принадлежит дошкольному учреждению, где ребенок проводит большую часть своего активного времени. И все же безусловно -сохранение и укрепление здоровья детей зависит от совместных усилий  детского сада и родителей.</vt:lpstr>
    </vt:vector>
  </TitlesOfParts>
  <Company>Dnsoft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Колокольчик</cp:lastModifiedBy>
  <cp:revision>102</cp:revision>
  <dcterms:created xsi:type="dcterms:W3CDTF">2009-02-14T03:15:20Z</dcterms:created>
  <dcterms:modified xsi:type="dcterms:W3CDTF">2023-05-18T08:26:42Z</dcterms:modified>
</cp:coreProperties>
</file>