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8"/>
  </p:notesMasterIdLst>
  <p:handoutMasterIdLst>
    <p:handoutMasterId r:id="rId9"/>
  </p:handoutMasterIdLst>
  <p:sldIdLst>
    <p:sldId id="310" r:id="rId2"/>
    <p:sldId id="264" r:id="rId3"/>
    <p:sldId id="283" r:id="rId4"/>
    <p:sldId id="289" r:id="rId5"/>
    <p:sldId id="305" r:id="rId6"/>
    <p:sldId id="311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8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13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6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2644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9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9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2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4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332656"/>
            <a:ext cx="8229600" cy="5851525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5"/>
                </a:solidFill>
              </a:rPr>
              <a:t>Сагаалган-праздник Белого месяца</a:t>
            </a:r>
            <a:endParaRPr lang="ru-RU" sz="54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4" y="2350463"/>
            <a:ext cx="5694651" cy="4270989"/>
          </a:xfrm>
        </p:spPr>
      </p:pic>
      <p:sp>
        <p:nvSpPr>
          <p:cNvPr id="8" name="TextBox 7"/>
          <p:cNvSpPr txBox="1"/>
          <p:nvPr/>
        </p:nvSpPr>
        <p:spPr>
          <a:xfrm>
            <a:off x="6283035" y="6004156"/>
            <a:ext cx="30963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/>
              <a:t>Выполнила:Цыбикжапова</a:t>
            </a:r>
            <a:r>
              <a:rPr lang="ru-RU" sz="1100" dirty="0" smtClean="0"/>
              <a:t> Е.Б.</a:t>
            </a:r>
          </a:p>
          <a:p>
            <a:r>
              <a:rPr lang="ru-RU" sz="1100" dirty="0" smtClean="0"/>
              <a:t>Воспитатель МАДОУ Детский сад №64</a:t>
            </a:r>
          </a:p>
          <a:p>
            <a:r>
              <a:rPr lang="ru-RU" sz="1100" dirty="0" smtClean="0"/>
              <a:t> г. Улан-Удэ </a:t>
            </a:r>
            <a:r>
              <a:rPr lang="ru-RU" sz="1100" dirty="0" err="1" smtClean="0"/>
              <a:t>респ.Бурятия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601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001380"/>
            <a:ext cx="7738007" cy="511108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	В </a:t>
            </a:r>
            <a:r>
              <a:rPr lang="ru-RU" dirty="0">
                <a:solidFill>
                  <a:schemeClr val="tx1"/>
                </a:solidFill>
              </a:rPr>
              <a:t>буддийской традиции празднование Нового года приходится в разные годы между концом января и серединой марта, на первое весеннее новолуние по лунному календарю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   Дату </a:t>
            </a:r>
            <a:r>
              <a:rPr lang="ru-RU" dirty="0">
                <a:solidFill>
                  <a:schemeClr val="tx1"/>
                </a:solidFill>
              </a:rPr>
              <a:t>встречи Нового года по лунному календарю ежегодно высчитывают по астрологическим таблицам .В первый день года нельзя ходить в гости, его надо провести именно в кругу семьи. Хождение в гости, посещение родственников начинается со второго дня и может продолжаться до конца месяца. Весь месяц считается праздничным. Белый месяц — самое благоприятное время для проведения очистительных </a:t>
            </a:r>
            <a:r>
              <a:rPr lang="ru-RU" dirty="0" smtClean="0">
                <a:solidFill>
                  <a:schemeClr val="tx1"/>
                </a:solidFill>
              </a:rPr>
              <a:t>обрядов.</a:t>
            </a:r>
          </a:p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 дни Нового года совершается обряд запуска «коней ветра удачи». Конь ветра удачи — это символ, показывающий состояние благополучия человека. Изображение «коня ветра удачи», освященное в храме, привязывают к дереву или помещают на крыше дома таким образом, чтобы оно обязательно развевалось на ветру. Считается, что «конь ветра удачи» служит мощной защитой от несчастий и болезней, привлекая внимание и призывая помощь божеств.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44">
        <p15:prstTrans prst="fallOver"/>
      </p:transition>
    </mc:Choice>
    <mc:Fallback xmlns="">
      <p:transition spd="slow" advTm="7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522" y="4272677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Традиционно в канун Нового года наиболее уважаемые и почитаемые ламы делают астрологические прогнозы для жителей страны на будущий год. За три дня до наступления праздника в храмах совершается особый молебен, посвященный </a:t>
            </a:r>
            <a:r>
              <a:rPr lang="ru-RU" dirty="0" err="1">
                <a:latin typeface="+mj-lt"/>
              </a:rPr>
              <a:t>дхармапалам</a:t>
            </a:r>
            <a:r>
              <a:rPr lang="ru-RU" dirty="0">
                <a:latin typeface="+mj-lt"/>
              </a:rPr>
              <a:t> — десяти божествам-защитникам Учения. Наибольшее почитание среди них воздается богине Шри-Дэви (</a:t>
            </a:r>
            <a:r>
              <a:rPr lang="ru-RU" dirty="0" err="1">
                <a:latin typeface="+mj-lt"/>
              </a:rPr>
              <a:t>тиб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Балдан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Лхамо</a:t>
            </a:r>
            <a:r>
              <a:rPr lang="ru-RU" dirty="0">
                <a:latin typeface="+mj-lt"/>
              </a:rPr>
              <a:t>), которая считается покровительницей столицы Тибета Лхасы. В ее честь совершается отдельный молебен (</a:t>
            </a:r>
            <a:r>
              <a:rPr lang="ru-RU" dirty="0" err="1">
                <a:latin typeface="+mj-lt"/>
              </a:rPr>
              <a:t>Балдан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Лхамо</a:t>
            </a:r>
            <a:r>
              <a:rPr lang="ru-RU" dirty="0">
                <a:latin typeface="+mj-lt"/>
              </a:rPr>
              <a:t>) в день, непосредственно предшествующий Новому году.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5976664" cy="3982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100">
        <p15:prstTrans prst="wind"/>
      </p:transition>
    </mc:Choice>
    <mc:Fallback xmlns="">
      <p:transition spd="slow" advTm="7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-4126"/>
            <a:ext cx="7056784" cy="6053534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/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Дугжууба</a:t>
            </a:r>
            <a:r>
              <a:rPr lang="ru-RU" sz="1800" dirty="0">
                <a:solidFill>
                  <a:schemeClr val="tx1"/>
                </a:solidFill>
              </a:rPr>
              <a:t> – это особый обряд очищения в канун нового года. С давних времен народы, исповедующие буддизм, очень трепетно и серьёзно относились к данному обряду</a:t>
            </a:r>
            <a:r>
              <a:rPr lang="ru-RU" sz="1800" b="1" dirty="0">
                <a:solidFill>
                  <a:schemeClr val="tx1"/>
                </a:solidFill>
              </a:rPr>
              <a:t>.   </a:t>
            </a:r>
            <a:r>
              <a:rPr lang="ru-RU" sz="1800" b="1" dirty="0" err="1">
                <a:solidFill>
                  <a:schemeClr val="tx1"/>
                </a:solidFill>
              </a:rPr>
              <a:t>Дугжууба</a:t>
            </a:r>
            <a:r>
              <a:rPr lang="ru-RU" sz="1800" dirty="0">
                <a:solidFill>
                  <a:schemeClr val="tx1"/>
                </a:solidFill>
              </a:rPr>
              <a:t> проводится в 29-й лунный день в канун первого весеннего новолуния. В это время в семьях идут последние приготовления к Новому году – самому главному празднику верующих.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0" y="2492896"/>
            <a:ext cx="5634423" cy="4225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69">
        <p:wipe/>
      </p:transition>
    </mc:Choice>
    <mc:Fallback xmlns="">
      <p:transition spd="slow" advTm="7069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548680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Дома накрывается праздничный стол, на котором обязательно должна присутствовать белая пища (молоко, сметана, творог, масло). </a:t>
            </a:r>
            <a:endParaRPr lang="ru-RU" sz="2800" dirty="0"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6270753" cy="418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100">
        <p15:prstTrans prst="wind"/>
      </p:transition>
    </mc:Choice>
    <mc:Fallback xmlns="">
      <p:transition spd="slow" advTm="7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2804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Уважаемые родители!!!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Пусть </a:t>
            </a:r>
            <a:r>
              <a:rPr lang="ru-RU" dirty="0">
                <a:solidFill>
                  <a:schemeClr val="accent5"/>
                </a:solidFill>
              </a:rPr>
              <a:t>каждый человек – и стар и млад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Находят в этом году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Покой, здоровье и счастье!</a:t>
            </a:r>
            <a:br>
              <a:rPr lang="ru-RU" dirty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0664"/>
            <a:ext cx="6183566" cy="3961348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530565" y="1547664"/>
            <a:ext cx="4038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5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791</TotalTime>
  <Words>120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Грань</vt:lpstr>
      <vt:lpstr>Сагаалган-праздник Белого месяца</vt:lpstr>
      <vt:lpstr>Презентация PowerPoint</vt:lpstr>
      <vt:lpstr>Презентация PowerPoint</vt:lpstr>
      <vt:lpstr>   Дугжууба – это особый обряд очищения в канун нового года. С давних времен народы, исповедующие буддизм, очень трепетно и серьёзно относились к данному обряду.   Дугжууба проводится в 29-й лунный день в канун первого весеннего новолуния. В это время в семьях идут последние приготовления к Новому году – самому главному празднику верующих. </vt:lpstr>
      <vt:lpstr>Презентация PowerPoint</vt:lpstr>
      <vt:lpstr>Уважаемые родители!!! Пусть каждый человек – и стар и млад Находят в этом году Покой, здоровье и счастье! 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B_PC</cp:lastModifiedBy>
  <cp:revision>75</cp:revision>
  <dcterms:created xsi:type="dcterms:W3CDTF">2009-02-14T03:15:20Z</dcterms:created>
  <dcterms:modified xsi:type="dcterms:W3CDTF">2017-02-01T07:58:24Z</dcterms:modified>
</cp:coreProperties>
</file>