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73" r:id="rId4"/>
    <p:sldId id="258" r:id="rId5"/>
    <p:sldId id="259" r:id="rId6"/>
    <p:sldId id="275" r:id="rId7"/>
    <p:sldId id="260" r:id="rId8"/>
    <p:sldId id="261" r:id="rId9"/>
    <p:sldId id="262" r:id="rId10"/>
    <p:sldId id="263" r:id="rId11"/>
    <p:sldId id="274" r:id="rId12"/>
    <p:sldId id="264" r:id="rId13"/>
    <p:sldId id="265" r:id="rId14"/>
    <p:sldId id="266" r:id="rId15"/>
    <p:sldId id="269" r:id="rId16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00FF"/>
    <a:srgbClr val="00FF00"/>
    <a:srgbClr val="0066FF"/>
    <a:srgbClr val="10A088"/>
    <a:srgbClr val="FF3300"/>
    <a:srgbClr val="FFFF00"/>
    <a:srgbClr val="CC00FF"/>
    <a:srgbClr val="FF6600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0335B3-ADCE-4179-AA3C-97EA37D8CB84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4BED4E-21A8-413C-A4A4-997461869A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07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BED4E-21A8-413C-A4A4-997461869AA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288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BED4E-21A8-413C-A4A4-997461869AA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811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BED4E-21A8-413C-A4A4-997461869AA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288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BED4E-21A8-413C-A4A4-997461869AA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624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BED4E-21A8-413C-A4A4-997461869AA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580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0_Agra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 в загадочную Индию</a:t>
            </a:r>
            <a:endParaRPr lang="ru-RU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Развлекательно-познавательная программа для детей старшего дошкольного возраста</a:t>
            </a:r>
            <a:endParaRPr lang="ru-RU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hoto-2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79773" y="0"/>
            <a:ext cx="9223773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rgbClr val="0000FF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Факир - это еще одно из чудес Индии - заклинатель змей. Заклинание змей  - одна из древнейших профессий в Индии.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281" y="2590800"/>
            <a:ext cx="4243916" cy="3810000"/>
          </a:xfrm>
          <a:prstGeom prst="rect">
            <a:avLst/>
          </a:prstGeom>
          <a:ln>
            <a:noFill/>
          </a:ln>
          <a:effectLst>
            <a:glow rad="101600">
              <a:srgbClr val="00FF00">
                <a:alpha val="60000"/>
              </a:srgbClr>
            </a:glow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0200"/>
            <a:ext cx="4452119" cy="3733800"/>
          </a:xfrm>
          <a:prstGeom prst="rect">
            <a:avLst/>
          </a:prstGeom>
          <a:ln>
            <a:noFill/>
          </a:ln>
          <a:effectLst>
            <a:glow rad="101600">
              <a:srgbClr val="FF0066">
                <a:alpha val="60000"/>
              </a:srgbClr>
            </a:glow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Индийский праздник Холи или Фестиваль Красок – один из самых красочных и ярких праздников в мире, этим праздником в Индии встречают весну.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253" y="1600200"/>
            <a:ext cx="3276600" cy="3282248"/>
          </a:xfrm>
          <a:prstGeom prst="rect">
            <a:avLst/>
          </a:prstGeom>
          <a:ln>
            <a:noFill/>
          </a:ln>
          <a:effectLst>
            <a:glow rad="101600">
              <a:srgbClr val="FF0000">
                <a:alpha val="60000"/>
              </a:srgbClr>
            </a:glow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34" y="1791758"/>
            <a:ext cx="3657600" cy="2438400"/>
          </a:xfrm>
          <a:prstGeom prst="rect">
            <a:avLst/>
          </a:prstGeom>
          <a:ln>
            <a:noFill/>
          </a:ln>
          <a:effectLst>
            <a:glow rad="101600">
              <a:srgbClr val="FFFF00">
                <a:alpha val="60000"/>
              </a:srgbClr>
            </a:glow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423834"/>
            <a:ext cx="2205335" cy="2208210"/>
          </a:xfrm>
          <a:prstGeom prst="rect">
            <a:avLst/>
          </a:prstGeom>
          <a:ln>
            <a:noFill/>
          </a:ln>
          <a:effectLst>
            <a:glow rad="101600">
              <a:srgbClr val="00FF00">
                <a:alpha val="60000"/>
              </a:srgbClr>
            </a:glow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642" y="4800600"/>
            <a:ext cx="1908829" cy="1831444"/>
          </a:xfrm>
          <a:prstGeom prst="rect">
            <a:avLst/>
          </a:prstGeom>
          <a:ln>
            <a:noFill/>
          </a:ln>
          <a:effectLst>
            <a:glow rad="101600">
              <a:srgbClr val="FF6600">
                <a:alpha val="60000"/>
              </a:srgbClr>
            </a:glow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520767"/>
            <a:ext cx="3076909" cy="2125132"/>
          </a:xfrm>
          <a:prstGeom prst="ellipse">
            <a:avLst/>
          </a:prstGeom>
          <a:ln>
            <a:noFill/>
          </a:ln>
          <a:effectLst>
            <a:glow rad="101600">
              <a:srgbClr val="0000FF">
                <a:alpha val="60000"/>
              </a:srgb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408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070123-india-069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Парад индийских животных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93" y="1014807"/>
            <a:ext cx="3736207" cy="3267634"/>
          </a:xfrm>
          <a:prstGeom prst="rect">
            <a:avLst/>
          </a:prstGeom>
          <a:ln>
            <a:noFill/>
          </a:ln>
          <a:effectLst>
            <a:glow rad="101600">
              <a:srgbClr val="FF0066">
                <a:alpha val="60000"/>
              </a:srgbClr>
            </a:glow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432" y="1113904"/>
            <a:ext cx="1801368" cy="2834640"/>
          </a:xfrm>
          <a:prstGeom prst="rect">
            <a:avLst/>
          </a:prstGeom>
          <a:ln>
            <a:noFill/>
          </a:ln>
          <a:effectLst>
            <a:glow rad="101600">
              <a:srgbClr val="00B050">
                <a:alpha val="60000"/>
              </a:srgbClr>
            </a:glow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305" y="3733800"/>
            <a:ext cx="2720970" cy="3023615"/>
          </a:xfrm>
          <a:prstGeom prst="rect">
            <a:avLst/>
          </a:prstGeom>
          <a:ln>
            <a:noFill/>
          </a:ln>
          <a:effectLst>
            <a:glow rad="101600">
              <a:srgbClr val="CC00FF">
                <a:alpha val="60000"/>
              </a:srgbClr>
            </a:glow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164" y="609600"/>
            <a:ext cx="2047116" cy="3721330"/>
          </a:xfrm>
          <a:prstGeom prst="rect">
            <a:avLst/>
          </a:prstGeom>
          <a:ln>
            <a:noFill/>
          </a:ln>
          <a:effectLst>
            <a:glow rad="101600">
              <a:srgbClr val="0066FF">
                <a:alpha val="60000"/>
              </a:srgbClr>
            </a:glow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518255"/>
            <a:ext cx="2390633" cy="3239160"/>
          </a:xfrm>
          <a:prstGeom prst="rect">
            <a:avLst/>
          </a:prstGeom>
          <a:ln>
            <a:noFill/>
          </a:ln>
          <a:effectLst>
            <a:glow rad="101600">
              <a:srgbClr val="FF0000">
                <a:alpha val="60000"/>
              </a:srgbClr>
            </a:glow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mazing_taj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Индия с давних времен является центром моды</a:t>
            </a:r>
            <a:endParaRPr lang="ru-RU" sz="240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76400"/>
            <a:ext cx="2502212" cy="4401312"/>
          </a:xfrm>
          <a:prstGeom prst="rect">
            <a:avLst/>
          </a:prstGeom>
          <a:ln>
            <a:noFill/>
          </a:ln>
          <a:effectLst>
            <a:glow rad="101600">
              <a:srgbClr val="FFFF00">
                <a:alpha val="60000"/>
              </a:srgbClr>
            </a:glow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200400"/>
            <a:ext cx="5265057" cy="3473284"/>
          </a:xfrm>
          <a:prstGeom prst="rect">
            <a:avLst/>
          </a:prstGeom>
          <a:ln>
            <a:noFill/>
          </a:ln>
          <a:effectLst>
            <a:glow rad="101600">
              <a:srgbClr val="0000FF">
                <a:alpha val="60000"/>
              </a:srgbClr>
            </a:glow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447800"/>
            <a:ext cx="1847088" cy="3276600"/>
          </a:xfrm>
          <a:prstGeom prst="rect">
            <a:avLst/>
          </a:prstGeom>
          <a:ln>
            <a:noFill/>
          </a:ln>
          <a:effectLst>
            <a:glow rad="101600">
              <a:srgbClr val="00FF00">
                <a:alpha val="60000"/>
              </a:srgbClr>
            </a:glow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ndia-powerpoint-template-gallery-templates-example-fre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72510" y="0"/>
            <a:ext cx="931650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6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Индийские красавицы</a:t>
            </a:r>
            <a:endParaRPr lang="ru-RU" sz="2800" b="1" dirty="0">
              <a:solidFill>
                <a:srgbClr val="FF0066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74618"/>
            <a:ext cx="6707042" cy="5293275"/>
          </a:xfrm>
          <a:prstGeom prst="rect">
            <a:avLst/>
          </a:prstGeom>
          <a:ln>
            <a:noFill/>
          </a:ln>
          <a:effectLst>
            <a:glow rad="101600">
              <a:srgbClr val="00FF00">
                <a:alpha val="60000"/>
              </a:srgbClr>
            </a:glow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unique-powerpoint-history-baskanai-of-background-for-powerpoint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-228600"/>
            <a:ext cx="9144000" cy="7086600"/>
          </a:xfrm>
        </p:spPr>
      </p:pic>
      <p:sp>
        <p:nvSpPr>
          <p:cNvPr id="3" name="Прямоугольник 2"/>
          <p:cNvSpPr/>
          <p:nvPr/>
        </p:nvSpPr>
        <p:spPr>
          <a:xfrm>
            <a:off x="4419600" y="152400"/>
            <a:ext cx="43434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 скоро приедем, мы лишь задержались в пути.</a:t>
            </a:r>
            <a:b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Здесь снег. И окраина. Крайность. И мы на краю.</a:t>
            </a:r>
            <a:b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Тут все повторяют, что рая нигде не найти.</a:t>
            </a:r>
            <a:b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там все иначе. Мы будто гостили в раю.</a:t>
            </a:r>
            <a:b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Там очень тепло. Там не носят плащей и пальто.</a:t>
            </a:r>
            <a:b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Там прячутся хижины в зарослях гибких лиан.</a:t>
            </a:r>
            <a:b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Там девушки в сари подобны бутонам цветов.</a:t>
            </a:r>
            <a:b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многие, многие тайны хранит океан.</a:t>
            </a:r>
            <a:b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</a:t>
            </a:r>
            <a:b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Там пахнет сандалом, и можно ходить босиком.</a:t>
            </a:r>
            <a:b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созвездья сплетают небесный навес.</a:t>
            </a:r>
            <a:b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Там все улыбаются, будто ты с каждым знаком.</a:t>
            </a:r>
            <a:b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каждая улица кажется лавкой чудес.</a:t>
            </a:r>
            <a:b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Там ходят слоны, обезьяны гуляют по крышам,</a:t>
            </a:r>
            <a:b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Сигналят машины, коровы бредут не спеша.</a:t>
            </a:r>
            <a:b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флейте волшебной играет сиреневый Кришна,</a:t>
            </a:r>
            <a:b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гопи</a:t>
            </a:r>
            <a: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танцуют. И очень вольготно дышать.</a:t>
            </a:r>
            <a:b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Там юноши чинят тяжелые влажные сети,</a:t>
            </a:r>
            <a:b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Колышутся лодки, и воздух от зноя дрожит,</a:t>
            </a:r>
            <a:b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змеем воздушным по берегу бегают дети...</a:t>
            </a:r>
            <a:b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Там учишься жить, как они, по законам души.</a:t>
            </a:r>
            <a:endParaRPr lang="ru-RU" sz="140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64" y="166255"/>
            <a:ext cx="4294136" cy="2617634"/>
          </a:xfrm>
          <a:prstGeom prst="rect">
            <a:avLst/>
          </a:prstGeom>
          <a:ln>
            <a:noFill/>
          </a:ln>
          <a:effectLst>
            <a:glow rad="101600">
              <a:srgbClr val="FF0066">
                <a:alpha val="60000"/>
              </a:srgbClr>
            </a:glow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ndia-powerpoint-template-gallery-templates-example-fre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72510" y="0"/>
            <a:ext cx="931650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endParaRPr lang="ru-RU" b="1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9600" y="1600200"/>
            <a:ext cx="76962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и закреплять представления детей об Индии, ее особенностях и традициях.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 толерантности, дружеские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доброжелательные взаимоотношения. Формировать нравственные качества: умение дружить, беречь дружбу, общаться в коллективе.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unique-powerpoint-history-baskanai-of-background-for-powerpoin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Рассказываем об Индии</a:t>
            </a:r>
            <a:endParaRPr lang="ru-RU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447800"/>
            <a:ext cx="7391400" cy="4856261"/>
          </a:xfrm>
          <a:prstGeom prst="rect">
            <a:avLst/>
          </a:prstGeom>
          <a:ln>
            <a:noFill/>
          </a:ln>
          <a:effectLst>
            <a:glow rad="101600">
              <a:srgbClr val="00B0F0">
                <a:alpha val="60000"/>
              </a:srgbClr>
            </a:glow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mazing_taj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87562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Там очень тепло. Там не носят плащей и пальто.</a:t>
            </a:r>
            <a:br>
              <a:rPr lang="ru-RU" sz="27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Там прячутся хижины в зарослях гибких лиан.</a:t>
            </a:r>
            <a:br>
              <a:rPr lang="ru-RU" sz="27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Там девушки в сари подобны бутонам цветов.</a:t>
            </a:r>
            <a:br>
              <a:rPr lang="ru-RU" sz="27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многие, многие тайны хранит океан.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057400"/>
            <a:ext cx="2755147" cy="4674622"/>
          </a:xfrm>
          <a:prstGeom prst="rect">
            <a:avLst/>
          </a:prstGeom>
          <a:ln>
            <a:noFill/>
          </a:ln>
          <a:effectLst>
            <a:glow rad="101600">
              <a:srgbClr val="00FF00">
                <a:alpha val="60000"/>
              </a:srgbClr>
            </a:glow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447799"/>
            <a:ext cx="1591056" cy="4593533"/>
          </a:xfrm>
          <a:prstGeom prst="rect">
            <a:avLst/>
          </a:prstGeom>
          <a:ln>
            <a:noFill/>
          </a:ln>
          <a:effectLst>
            <a:glow rad="101600">
              <a:srgbClr val="7030A0">
                <a:alpha val="60000"/>
              </a:srgbClr>
            </a:glow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905000"/>
            <a:ext cx="2057400" cy="4555110"/>
          </a:xfrm>
          <a:prstGeom prst="rect">
            <a:avLst/>
          </a:prstGeom>
          <a:ln>
            <a:noFill/>
          </a:ln>
          <a:effectLst>
            <a:glow rad="101600">
              <a:srgbClr val="0000FF">
                <a:alpha val="60000"/>
              </a:srgbClr>
            </a:glow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zakat-solnce-dorog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>
            <a:noAutofit/>
          </a:bodyPr>
          <a:lstStyle/>
          <a:p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Там пахнет сандалом, и можно ходить босиком.</a:t>
            </a:r>
            <a:b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созвездья сплетают небесный навес.</a:t>
            </a:r>
            <a:b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Там все улыбаются, будто ты с каждым знаком.</a:t>
            </a:r>
            <a:b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каждая улица кажется лавкой чудес.</a:t>
            </a:r>
            <a:b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05000"/>
            <a:ext cx="5344716" cy="3804209"/>
          </a:xfrm>
          <a:prstGeom prst="rect">
            <a:avLst/>
          </a:prstGeom>
          <a:ln>
            <a:noFill/>
          </a:ln>
          <a:effectLst>
            <a:glow rad="101600">
              <a:srgbClr val="FFFF00">
                <a:alpha val="60000"/>
              </a:srgbClr>
            </a:glow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905000"/>
            <a:ext cx="2603193" cy="4364736"/>
          </a:xfrm>
          <a:prstGeom prst="rect">
            <a:avLst/>
          </a:prstGeom>
          <a:ln>
            <a:noFill/>
          </a:ln>
          <a:effectLst>
            <a:glow rad="101600">
              <a:srgbClr val="00FF00">
                <a:alpha val="60000"/>
              </a:srgbClr>
            </a:glow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gra-fort--indi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70910" y="0"/>
            <a:ext cx="921490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94142"/>
          </a:xfrm>
        </p:spPr>
        <p:txBody>
          <a:bodyPr>
            <a:noAutofit/>
          </a:bodyPr>
          <a:lstStyle/>
          <a:p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0066FF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Там ходят слоны, обезьяны гуляют по крышам,</a:t>
            </a:r>
            <a:b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0066FF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0066FF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Сигналят машины, коровы бредут не спеша.</a:t>
            </a:r>
            <a:b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0066FF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0066FF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флейте волшебной играет сиреневый Кришна,</a:t>
            </a:r>
            <a:b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0066FF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0066FF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0066FF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гопи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0066FF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танцуют. И очень вольготно дышать</a:t>
            </a:r>
            <a:r>
              <a:rPr lang="ru-RU" sz="2400" dirty="0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.</a:t>
            </a:r>
            <a:br>
              <a:rPr lang="ru-RU" sz="2400" dirty="0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endParaRPr lang="ru-RU" sz="24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4" y="1905000"/>
            <a:ext cx="2438400" cy="4525152"/>
          </a:xfrm>
          <a:prstGeom prst="rect">
            <a:avLst/>
          </a:prstGeom>
          <a:ln>
            <a:noFill/>
          </a:ln>
          <a:effectLst>
            <a:glow rad="101600">
              <a:srgbClr val="FF0066">
                <a:alpha val="60000"/>
              </a:srgbClr>
            </a:glow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932709"/>
            <a:ext cx="4028846" cy="4539007"/>
          </a:xfrm>
          <a:prstGeom prst="rect">
            <a:avLst/>
          </a:prstGeom>
          <a:ln>
            <a:noFill/>
          </a:ln>
          <a:effectLst>
            <a:glow rad="101600">
              <a:srgbClr val="FFFF00">
                <a:alpha val="60000"/>
              </a:srgbClr>
            </a:glow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994798"/>
            <a:ext cx="2838367" cy="4303736"/>
          </a:xfrm>
          <a:prstGeom prst="rect">
            <a:avLst/>
          </a:prstGeom>
          <a:ln>
            <a:noFill/>
          </a:ln>
          <a:effectLst>
            <a:glow rad="101600">
              <a:srgbClr val="0000FF">
                <a:alpha val="60000"/>
              </a:srgb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615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99" y="0"/>
            <a:ext cx="92964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 жители Индии приветствуют друг друга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61" y="1295400"/>
            <a:ext cx="4661739" cy="3532909"/>
          </a:xfrm>
          <a:prstGeom prst="rect">
            <a:avLst/>
          </a:prstGeom>
          <a:ln>
            <a:noFill/>
          </a:ln>
          <a:effectLst>
            <a:glow rad="101600">
              <a:srgbClr val="00FF00">
                <a:alpha val="60000"/>
              </a:srgbClr>
            </a:glow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743200"/>
            <a:ext cx="3895344" cy="3557971"/>
          </a:xfrm>
          <a:prstGeom prst="rect">
            <a:avLst/>
          </a:prstGeom>
          <a:ln>
            <a:noFill/>
          </a:ln>
          <a:effectLst>
            <a:glow rad="101600">
              <a:srgbClr val="00B0F0">
                <a:alpha val="60000"/>
              </a:srgbClr>
            </a:glow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hutterstock_1263911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Мистический дух индийского танца пленяет своей таинственностью, а его энергия раскрывает чувства.</a:t>
            </a:r>
            <a:br>
              <a:rPr lang="ru-RU" sz="2400" b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C0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76400"/>
            <a:ext cx="2454380" cy="3288792"/>
          </a:xfrm>
          <a:prstGeom prst="rect">
            <a:avLst/>
          </a:prstGeom>
          <a:ln>
            <a:noFill/>
          </a:ln>
          <a:effectLst>
            <a:glow rad="101600">
              <a:srgbClr val="FFFF00">
                <a:alpha val="60000"/>
              </a:srgbClr>
            </a:glow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459" y="1447800"/>
            <a:ext cx="2063780" cy="4152900"/>
          </a:xfrm>
          <a:prstGeom prst="rect">
            <a:avLst/>
          </a:prstGeom>
          <a:ln>
            <a:noFill/>
          </a:ln>
          <a:effectLst>
            <a:glow rad="101600">
              <a:srgbClr val="00FF00">
                <a:alpha val="60000"/>
              </a:srgbClr>
            </a:glow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810000"/>
            <a:ext cx="2749966" cy="2877730"/>
          </a:xfrm>
          <a:prstGeom prst="rect">
            <a:avLst/>
          </a:prstGeom>
          <a:ln>
            <a:noFill/>
          </a:ln>
          <a:effectLst>
            <a:glow rad="101600">
              <a:srgbClr val="0000FF">
                <a:alpha val="60000"/>
              </a:srgbClr>
            </a:glow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195" y="1135380"/>
            <a:ext cx="4232362" cy="2522220"/>
          </a:xfrm>
          <a:prstGeom prst="rect">
            <a:avLst/>
          </a:prstGeom>
          <a:ln>
            <a:noFill/>
          </a:ln>
          <a:effectLst>
            <a:glow rad="101600">
              <a:srgbClr val="FF0000">
                <a:alpha val="60000"/>
              </a:srgbClr>
            </a:glow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657600"/>
            <a:ext cx="2227107" cy="2982468"/>
          </a:xfrm>
          <a:prstGeom prst="rect">
            <a:avLst/>
          </a:prstGeom>
          <a:ln>
            <a:noFill/>
          </a:ln>
          <a:effectLst>
            <a:glow rad="101600">
              <a:srgbClr val="10A088">
                <a:alpha val="60000"/>
              </a:srgbClr>
            </a:glow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gra-fort--indi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70910" y="0"/>
            <a:ext cx="921490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Еще одно чудо, родина которого тоже здесь в Индии 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йоги, 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люди, посвятившие свою жизнь совершенствованию тела и духа.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446870"/>
            <a:ext cx="4495800" cy="3024748"/>
          </a:xfrm>
          <a:prstGeom prst="rect">
            <a:avLst/>
          </a:prstGeom>
          <a:ln>
            <a:noFill/>
          </a:ln>
          <a:effectLst>
            <a:glow rad="101600">
              <a:srgbClr val="7030A0">
                <a:alpha val="60000"/>
              </a:srgbClr>
            </a:glow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00200"/>
            <a:ext cx="4038600" cy="3095736"/>
          </a:xfrm>
          <a:prstGeom prst="rect">
            <a:avLst/>
          </a:prstGeom>
          <a:ln>
            <a:noFill/>
          </a:ln>
          <a:effectLst>
            <a:glow rad="101600">
              <a:srgbClr val="00B0F0">
                <a:alpha val="60000"/>
              </a:srgbClr>
            </a:glow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138</Words>
  <Application>Microsoft Office PowerPoint</Application>
  <PresentationFormat>Экран (4:3)</PresentationFormat>
  <Paragraphs>22</Paragraphs>
  <Slides>15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Office Theme</vt:lpstr>
      <vt:lpstr>Путешествие в загадочную Индию</vt:lpstr>
      <vt:lpstr>Задачи</vt:lpstr>
      <vt:lpstr>Рассказываем об Индии</vt:lpstr>
      <vt:lpstr>Там очень тепло. Там не носят плащей и пальто. Там прячутся хижины в зарослях гибких лиан. Там девушки в сари подобны бутонам цветов. И многие, многие тайны хранит океан. </vt:lpstr>
      <vt:lpstr>Там пахнет сандалом, и можно ходить босиком. Другие созвездья сплетают небесный навес. Там все улыбаются, будто ты с каждым знаком. И каждая улица кажется лавкой чудес. </vt:lpstr>
      <vt:lpstr>Там ходят слоны, обезьяны гуляют по крышам, Сигналят машины, коровы бредут не спеша. На флейте волшебной играет сиреневый Кришна, И гопи танцуют. И очень вольготно дышать. </vt:lpstr>
      <vt:lpstr>Так жители Индии приветствуют друг друга</vt:lpstr>
      <vt:lpstr>Мистический дух индийского танца пленяет своей таинственностью, а его энергия раскрывает чувства. </vt:lpstr>
      <vt:lpstr>Еще одно чудо, родина которого тоже здесь в Индии – йоги, люди, посвятившие свою жизнь совершенствованию тела и духа. </vt:lpstr>
      <vt:lpstr>Факир - это еще одно из чудес Индии - заклинатель змей. Заклинание змей  - одна из древнейших профессий в Индии. </vt:lpstr>
      <vt:lpstr>Индийский праздник Холи или Фестиваль Красок – один из самых красочных и ярких праздников в мире, этим праздником в Индии встречают весну.</vt:lpstr>
      <vt:lpstr>Парад индийских животных</vt:lpstr>
      <vt:lpstr>Индия с давних времен является центром моды</vt:lpstr>
      <vt:lpstr>Индийские красавицы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VS</cp:lastModifiedBy>
  <cp:revision>28</cp:revision>
  <cp:lastPrinted>2019-01-24T08:18:22Z</cp:lastPrinted>
  <dcterms:created xsi:type="dcterms:W3CDTF">2019-01-20T10:08:03Z</dcterms:created>
  <dcterms:modified xsi:type="dcterms:W3CDTF">2019-01-24T08:25:44Z</dcterms:modified>
</cp:coreProperties>
</file>