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74" r:id="rId5"/>
    <p:sldId id="265" r:id="rId6"/>
    <p:sldId id="273" r:id="rId7"/>
    <p:sldId id="268" r:id="rId8"/>
    <p:sldId id="266" r:id="rId9"/>
    <p:sldId id="277" r:id="rId10"/>
    <p:sldId id="264" r:id="rId11"/>
    <p:sldId id="280" r:id="rId12"/>
    <p:sldId id="267" r:id="rId13"/>
    <p:sldId id="281" r:id="rId14"/>
    <p:sldId id="278" r:id="rId15"/>
    <p:sldId id="279" r:id="rId16"/>
    <p:sldId id="257" r:id="rId17"/>
    <p:sldId id="276" r:id="rId18"/>
    <p:sldId id="269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2848E-811A-439D-9835-BD10EBC8F86A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A729E-A1E3-4B3C-B0C0-F217BFDBBB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64-mbou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&#1055;&#1086;&#1079;&#1085;&#1072;&#1081;%20&#1089;&#1077;&#1073;&#1103;.ppt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6;&#1079;&#1085;&#1072;&#1081;%20&#1089;&#1077;&#1073;&#1103;.pptx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7673"/>
            <a:ext cx="7772400" cy="1682749"/>
          </a:xfrm>
        </p:spPr>
        <p:txBody>
          <a:bodyPr/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ИКТ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работе с родителями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5222351"/>
            <a:ext cx="4536504" cy="1017047"/>
          </a:xfrm>
        </p:spPr>
        <p:txBody>
          <a:bodyPr>
            <a:noAutofit/>
          </a:bodyPr>
          <a:lstStyle/>
          <a:p>
            <a:pPr algn="r"/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Выполнила:Цыбикжапова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Е.Б.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 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47664" y="408121"/>
            <a:ext cx="6336704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МКУ «Комитет по образованию Администрации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г.Улан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-Удэ»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Муниципальное автономное дошкольное учреждение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детский сад № 64 «Колокольчик» комбинированного вида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г.Улан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-Удэ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670013,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г.Улан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-Удэ, ул. Ключевская, 18А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44546A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Телефон: 43-73-41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mail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64-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mbou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@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mail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.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ru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800" y="3687589"/>
            <a:ext cx="2309412" cy="2702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8" y="15331"/>
            <a:ext cx="9108281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5" y="1237402"/>
            <a:ext cx="3751791" cy="28138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140968"/>
            <a:ext cx="4487931" cy="32657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38104" y="1697260"/>
            <a:ext cx="23716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Газета группы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479169" y="505564"/>
            <a:ext cx="8341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ИКТ в работе с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родителями: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404664"/>
            <a:ext cx="8338908" cy="10129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ИКТ в работе с родителями: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43" y="1056372"/>
            <a:ext cx="4608425" cy="273266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789040"/>
            <a:ext cx="4608425" cy="27326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64087" y="1417638"/>
            <a:ext cx="3456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Веб- страница в сети Интернет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14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8" y="15331"/>
            <a:ext cx="9108281" cy="6858000"/>
          </a:xfrm>
          <a:prstGeom prst="rect">
            <a:avLst/>
          </a:prstGeom>
          <a:noFill/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78" y="1756952"/>
            <a:ext cx="2545854" cy="4525963"/>
          </a:xfrm>
        </p:spPr>
      </p:pic>
      <p:sp>
        <p:nvSpPr>
          <p:cNvPr id="5" name="Прямоугольник 4"/>
          <p:cNvSpPr/>
          <p:nvPr/>
        </p:nvSpPr>
        <p:spPr>
          <a:xfrm>
            <a:off x="395536" y="476672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ИКТ в работе с родителями: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567" y="3123795"/>
            <a:ext cx="4212160" cy="31591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74475" y="1492579"/>
            <a:ext cx="47386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 класс с участием родителей. Родители используют ИКТ для показа последовательного изготовления поделки или открытки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8" y="15331"/>
            <a:ext cx="91082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157191"/>
            <a:ext cx="8496944" cy="1368153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детского сада.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дошкольном сайте любой родитель получает возможность познакомиться с особенностями образовательно-воспитательного процесса в ДОУ,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общесадовскими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традициями, узнать последние новости, и таким образом быть всегда в курсе всех происходящих в детском саду событий.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208804"/>
            <a:ext cx="6071785" cy="3600400"/>
          </a:xfrm>
        </p:spPr>
      </p:pic>
      <p:sp>
        <p:nvSpPr>
          <p:cNvPr id="3" name="TextBox 2"/>
          <p:cNvSpPr txBox="1"/>
          <p:nvPr/>
        </p:nvSpPr>
        <p:spPr>
          <a:xfrm>
            <a:off x="539552" y="491485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ИКТ в работе с родителями: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1146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90" y="452778"/>
            <a:ext cx="8229600" cy="8252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ИКТ в работе с родителями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21" y="1628800"/>
            <a:ext cx="3403518" cy="2552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51" y="4077072"/>
            <a:ext cx="3403518" cy="2552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86" y="1739735"/>
            <a:ext cx="3145436" cy="2359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016" y="4088147"/>
            <a:ext cx="3552074" cy="2664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71490" y="754180"/>
            <a:ext cx="8147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и применение в работе мультимедийной презентации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9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8" y="15331"/>
            <a:ext cx="91082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ИКТ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работе с родителями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Изготовление газет родителями в проекте «Как я провел лето»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50" y="1676945"/>
            <a:ext cx="4246146" cy="2388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255" y="3933056"/>
            <a:ext cx="4706137" cy="2647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447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60" y="0"/>
            <a:ext cx="912614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506909"/>
            <a:ext cx="6984776" cy="761851"/>
          </a:xfrm>
        </p:spPr>
        <p:txBody>
          <a:bodyPr/>
          <a:lstStyle/>
          <a:p>
            <a:pPr eaLnBrk="0" hangingPunct="0"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55976" y="170080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60" y="1066428"/>
            <a:ext cx="3543858" cy="47251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861149"/>
            <a:ext cx="4643787" cy="3482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551" y="506909"/>
            <a:ext cx="8244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ИКТ в работе с родителями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288918" y="1484784"/>
            <a:ext cx="4494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Детские проекты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8" y="15331"/>
            <a:ext cx="91082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ИКТ в работе с родителями: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1330"/>
            <a:ext cx="3752205" cy="2814154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986" y="2924944"/>
            <a:ext cx="3909208" cy="293190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TextBox 6"/>
          <p:cNvSpPr txBox="1"/>
          <p:nvPr/>
        </p:nvSpPr>
        <p:spPr>
          <a:xfrm>
            <a:off x="4499992" y="1484784"/>
            <a:ext cx="4186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 телекоммуникации- скайп и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вайбер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работе с родителями и со специалистами детского сада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4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2" y="-7303"/>
            <a:ext cx="9108281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99592" y="3126454"/>
            <a:ext cx="74523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692695"/>
            <a:ext cx="792088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ИКТ при взаимодействии с родителями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-усиливает взаимное доверие во взаимоотношениях между педагогом и родителями;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дает возможность учитывать своеобразие условий жизни каждой семьи, возраста родителей, уровня подготовленности в вопросах воспитания;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поддерживать взаимосвязь разных форм работы с родителями; одновременно влиять на родителей и детей;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обеспечивать в работе с родителями определенную последовательность, систему.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912" y="1600200"/>
            <a:ext cx="6306175" cy="4525963"/>
          </a:xfrm>
        </p:spPr>
      </p:pic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99592" y="2878197"/>
            <a:ext cx="74523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7944" y="1600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03648" y="1052736"/>
            <a:ext cx="64087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мире есть две сложные вещи - воспитывать и управлять.         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 Кант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343" y="2765160"/>
            <a:ext cx="4986127" cy="3578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560" y="837873"/>
            <a:ext cx="8136904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Информационно-коммуникационные технологии (ИКТ)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—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совокупность методов, производственных процессов и программно-технических средств, интегрированных с целью сбора, обработки, хранения, распространения, отображения и использования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информации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интересах ее пользователей.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692696"/>
            <a:ext cx="51125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В настоящее время в нашей стране реализуется Стратегия развития информационного общества, которая связана с доступностью информации для всех категорий граждан и организацией доступа к этой информации. Поэтому использование ИКТ (информационно-коммуникационных технологий) является одним из приоритетов образования.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4170571"/>
            <a:ext cx="7992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 средства информационно-коммуникативных технологий помогают педагогу разнообразить формы поддержки образовательного процесса, повысить качество работы с родителями воспитанников, а также популяризировать деятельность воспитателя группы и детского сада в целом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4" descr="Devochka_s_comp_mye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908720"/>
            <a:ext cx="2935385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560" y="584976"/>
            <a:ext cx="8064896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Преимущества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использования визуальных средств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минимизация времени доступа родителей к информации;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возможность воспитателя продемонстрировать любые документы, фотоматериалы;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обеспечение индивидуального подхода к родителям воспитанников;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оптимальное сочетание индивидуальной работы с родителями и групповой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объема информации;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оперативное получение информации родителями;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обеспечение диалога воспитателя и родителей группы;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оптимизация взаимодействия педагога с семьей.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340768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10133B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lang="ru-RU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608932"/>
            <a:ext cx="8147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работы по использованию ИКТ во взаимодействии с родителями: 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1809621"/>
            <a:ext cx="78488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Создать условия для использования информационно- коммуникативных технологий для взаимодействия детского сада с семьей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2)Интегрировать информационно – коммуникативные технологии в процесс взаимодействия детского сада и семьи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Формировать у педагогов и родителей потребность в использовании        информационно – коммуникативных технологий, с целью оптимизации взаимодействия.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 Создать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имиджевую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популярность детского сада средствами ИКТ для появления у родителей заинтересованности жизнью сада.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cuments\Презентации\фоны к презентациям\fon 14\33-14.jpg">
            <a:hlinkClick r:id="rId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1560" y="692696"/>
            <a:ext cx="7848872" cy="4253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работы с родителями 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воспитанников с использованием ИКТ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-сайт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детского сада;</a:t>
            </a:r>
          </a:p>
          <a:p>
            <a:pPr lvl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-сотовая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связь,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скайп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вайбер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-газета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группы</a:t>
            </a:r>
          </a:p>
          <a:p>
            <a:pPr lvl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-создание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медиатеки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/>
            <a:r>
              <a:rPr lang="ru-RU" sz="2000" b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-использование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личной веб-страницы.</a:t>
            </a:r>
          </a:p>
          <a:p>
            <a:pPr lvl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endParaRPr lang="ru-RU" sz="2000" b="1" u="sng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ru-RU" sz="2000" b="1" u="sng" dirty="0" smtClean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84" y="1600200"/>
            <a:ext cx="6785631" cy="4525963"/>
          </a:xfrm>
        </p:spPr>
      </p:pic>
      <p:pic>
        <p:nvPicPr>
          <p:cNvPr id="4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476672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ИКТ в работе с родителями: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7624" y="1556792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Использование интерактивной доски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118832"/>
            <a:ext cx="5419323" cy="40606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196" y="1872837"/>
            <a:ext cx="6007608" cy="3980688"/>
          </a:xfrm>
        </p:spPr>
      </p:pic>
      <p:pic>
        <p:nvPicPr>
          <p:cNvPr id="4" name="Picture 2" descr="C:\Users\1\Documents\Презентации\фоны к презентациям\fon 14\33-14.jpg">
            <a:hlinkClick r:id="rId3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9" y="0"/>
            <a:ext cx="910828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476672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ИКТ в работе с родителями: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36096" y="4941168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4088" y="55172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5346"/>
            <a:ext cx="4135200" cy="3101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282" y="3190705"/>
            <a:ext cx="4067944" cy="30509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57104" y="1762868"/>
            <a:ext cx="40731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Практически ни одно родительское собрание не проходит без использования ИКТ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ocuments\Презентации\фоны к презентациям\fon 14\33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03" y="72008"/>
            <a:ext cx="91082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03232" cy="309634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Основные формы использования ИКТ в работе с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родителями: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отовая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связь,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iber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924944"/>
            <a:ext cx="6478995" cy="3606640"/>
          </a:xfrm>
        </p:spPr>
      </p:pic>
    </p:spTree>
    <p:extLst>
      <p:ext uri="{BB962C8B-B14F-4D97-AF65-F5344CB8AC3E}">
        <p14:creationId xmlns:p14="http://schemas.microsoft.com/office/powerpoint/2010/main" val="411862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545</Words>
  <Application>Microsoft Office PowerPoint</Application>
  <PresentationFormat>Экран (4:3)</PresentationFormat>
  <Paragraphs>74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Использование ИКТ  в работе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формы использования ИКТ в работе с родителями:   Cотовая связь, Viber </vt:lpstr>
      <vt:lpstr>Презентация PowerPoint</vt:lpstr>
      <vt:lpstr>Основные формы использования ИКТ в работе с родителями: </vt:lpstr>
      <vt:lpstr>Презентация PowerPoint</vt:lpstr>
      <vt:lpstr>Сайт детского сада.  На дошкольном сайте любой родитель получает возможность познакомиться с особенностями образовательно-воспитательного процесса в ДОУ, общесадовскими традициями, узнать последние новости, и таким образом быть всегда в курсе всех происходящих в детском саду событий. </vt:lpstr>
      <vt:lpstr>Основные формы использования ИКТ в работе с родителями: </vt:lpstr>
      <vt:lpstr>Основные формы использования ИКТ в работе с родителями:  Изготовление газет родителями в проекте «Как я провел лето»</vt:lpstr>
      <vt:lpstr>Презентация PowerPoint</vt:lpstr>
      <vt:lpstr>Основные формы использования ИКТ в работе с родителями: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ИКТ  в работе с родителями</dc:title>
  <dc:creator>1</dc:creator>
  <cp:lastModifiedBy>Ст Воспитатель</cp:lastModifiedBy>
  <cp:revision>83</cp:revision>
  <dcterms:created xsi:type="dcterms:W3CDTF">2013-11-24T13:10:26Z</dcterms:created>
  <dcterms:modified xsi:type="dcterms:W3CDTF">2018-01-24T07:38:18Z</dcterms:modified>
</cp:coreProperties>
</file>