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4" r:id="rId5"/>
    <p:sldId id="265" r:id="rId6"/>
    <p:sldId id="273" r:id="rId7"/>
    <p:sldId id="268" r:id="rId8"/>
    <p:sldId id="266" r:id="rId9"/>
    <p:sldId id="277" r:id="rId10"/>
    <p:sldId id="264" r:id="rId11"/>
    <p:sldId id="280" r:id="rId12"/>
    <p:sldId id="267" r:id="rId13"/>
    <p:sldId id="281" r:id="rId14"/>
    <p:sldId id="278" r:id="rId15"/>
    <p:sldId id="279" r:id="rId16"/>
    <p:sldId id="257" r:id="rId17"/>
    <p:sldId id="276" r:id="rId18"/>
    <p:sldId id="26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848E-811A-439D-9835-BD10EBC8F86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729E-A1E3-4B3C-B0C0-F217BFDBB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64-mbou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5;&#1086;&#1079;&#1085;&#1072;&#1081;%20&#1089;&#1077;&#1073;&#1103;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79;&#1085;&#1072;&#1081;%20&#1089;&#1077;&#1073;&#1103;.pptx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7673"/>
            <a:ext cx="7772400" cy="1682749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ИКТ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работе с родителями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222351"/>
            <a:ext cx="4536504" cy="1017047"/>
          </a:xfrm>
        </p:spPr>
        <p:txBody>
          <a:bodyPr>
            <a:no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Выполнила:Цыбикжапова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Е.Б.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08121"/>
            <a:ext cx="633670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МКУ «Комитет по образованию Администрации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г.Улан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-Удэ»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детский сад № 64 «Колокольчик» комбинированного вида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г.Улан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-Удэ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670013,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г.Улан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-Удэ, ул. Ключевская, 18А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Телефон: 43-73-41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64-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mbou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mail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00" y="3687589"/>
            <a:ext cx="2309412" cy="270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8" y="15331"/>
            <a:ext cx="9108281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5" y="1237402"/>
            <a:ext cx="3751791" cy="2813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487931" cy="3265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8104" y="1697260"/>
            <a:ext cx="237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Газета группы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79169" y="505564"/>
            <a:ext cx="834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родителями: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" y="0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8338908" cy="10129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3" y="1056372"/>
            <a:ext cx="4608425" cy="27326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4608425" cy="273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7" y="1417638"/>
            <a:ext cx="345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 страница в сети Интернет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15331"/>
            <a:ext cx="9108281" cy="6858000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" y="1756952"/>
            <a:ext cx="2545854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3123795"/>
            <a:ext cx="4212160" cy="315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4475" y="1492579"/>
            <a:ext cx="47386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класс с участием родителей. Родители используют ИКТ для показа последовательного изготовления поделки или открытки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15331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1"/>
            <a:ext cx="8496944" cy="136815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детского сада.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дошкольном сайте любой родитель получает возможность познакомиться с особенностями образовательно-воспитательного процесса в ДОУ,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общесадовскими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традициями, узнать последние новости, и таким образом быть всегда в курсе всех происходящих в детском саду событий.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08804"/>
            <a:ext cx="6071785" cy="3600400"/>
          </a:xfrm>
        </p:spPr>
      </p:pic>
      <p:sp>
        <p:nvSpPr>
          <p:cNvPr id="3" name="TextBox 2"/>
          <p:cNvSpPr txBox="1"/>
          <p:nvPr/>
        </p:nvSpPr>
        <p:spPr>
          <a:xfrm>
            <a:off x="539552" y="491485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90" y="452778"/>
            <a:ext cx="8229600" cy="8252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1" y="1628800"/>
            <a:ext cx="3403518" cy="25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" y="4077072"/>
            <a:ext cx="3403518" cy="25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86" y="1739735"/>
            <a:ext cx="3145436" cy="235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16" y="4088147"/>
            <a:ext cx="3552074" cy="266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490" y="754180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в работе мультимедийной презентации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15331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ИКТ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работе с родителями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газет родителями в проекте «Как я провел лето»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0" y="1676945"/>
            <a:ext cx="4246146" cy="238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55" y="3933056"/>
            <a:ext cx="4706137" cy="264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44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0" y="0"/>
            <a:ext cx="912614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06909"/>
            <a:ext cx="6984776" cy="761851"/>
          </a:xfrm>
        </p:spPr>
        <p:txBody>
          <a:bodyPr/>
          <a:lstStyle/>
          <a:p>
            <a:pPr eaLnBrk="0" hangingPunct="0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7008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0" y="1066428"/>
            <a:ext cx="3543858" cy="47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61149"/>
            <a:ext cx="4643787" cy="3482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1" y="506909"/>
            <a:ext cx="824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8918" y="1484784"/>
            <a:ext cx="449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проекты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15331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родителями: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1330"/>
            <a:ext cx="3752205" cy="281415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86" y="2924944"/>
            <a:ext cx="3909208" cy="293190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499992" y="1484784"/>
            <a:ext cx="41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телекоммуникации- скайп 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вайбер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работе с родителями и со специалистами детского сада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" y="-7303"/>
            <a:ext cx="9108281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3126454"/>
            <a:ext cx="7452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5"/>
            <a:ext cx="79208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ИКТ при взаимодействии с родителями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-усиливает взаимное доверие во взаимоотношениях между педагогом и родителями;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дает возможность учитывать своеобразие условий жизни каждой семьи, возраста родителей, уровня подготовленности в вопросах воспитания;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поддерживать взаимосвязь разных форм работы с родителями; одновременно влиять на родителей и детей;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обеспечивать в работе с родителями определенную последовательность, систему.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12" y="1600200"/>
            <a:ext cx="6306175" cy="4525963"/>
          </a:xfrm>
        </p:spPr>
      </p:pic>
      <p:pic>
        <p:nvPicPr>
          <p:cNvPr id="4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2878197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052736"/>
            <a:ext cx="6408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есть две сложные вещи - воспитывать и управлять.         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Кант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3" y="2765160"/>
            <a:ext cx="4986127" cy="357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837873"/>
            <a:ext cx="8136904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Информационно-коммуникационные технологии (ИКТ)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совокупность методов, производственных процессов и программно-технических средств, интегрированных с целью сбора, обработки, хранения, распространения, отображения и использования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информации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интересах ее пользователей.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92696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В настоящее время в нашей стране реализуется Стратегия развития информационного общества, которая связана с доступностью информации для всех категорий граждан и организацией доступа к этой информации. Поэтому использование ИКТ (информационно-коммуникационных технологий) является одним из приоритетов образования.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170571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средства информационно-коммуникативных технологий помогают педагогу разнообразить формы поддержки образовательного процесса, повысить качество работы с родителями воспитанников, а также популяризировать деятельность воспитателя группы и детского сада в целом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Devochka_s_comp_my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293538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584976"/>
            <a:ext cx="806489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Преимущества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использования визуальных средств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минимизация времени доступа родителей к информации;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возможность воспитателя продемонстрировать любые документы, фотоматериалы;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обеспечение индивидуального подхода к родителям воспитанников;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оптимальное сочетание индивидуальной работы с родителями и групповой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объема информации;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оперативное получение информации родителями;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обеспечение диалога воспитателя и родителей группы;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оптимизация взаимодействия педагога с семьей.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" y="0"/>
            <a:ext cx="9108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1013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08932"/>
            <a:ext cx="8147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работы по использованию ИКТ во взаимодействии с родителями: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809621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Создать условия для использования информационно- коммуникативных технологий для взаимодействия детского сада с семьей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2)Интегрировать информационно – коммуникативные технологии в процесс взаимодействия детского сада и семьи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Формировать у педагогов и родителей потребность в использовании        информационно – коммуникативных технологий, с целью оптимизации взаимодействия.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Создать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имиджевую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популярность детского сада средствами ИКТ для появления у родителей заинтересованности жизнью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cuments\Презентации\фоны к презентациям\fon 14\33-14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7848872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 с родителями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воспитанников с использованием ИКТ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-сайт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детского сада;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-сотовая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связь,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скайп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вайбер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-газета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группы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-создание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медиатеки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-использование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личной веб-страницы.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ru-RU" sz="2000" b="1" u="sng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2000" b="1" u="sng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pic>
        <p:nvPicPr>
          <p:cNvPr id="4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55679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Использование интерактивной доски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8832"/>
            <a:ext cx="5419323" cy="4060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96" y="1872837"/>
            <a:ext cx="6007608" cy="3980688"/>
          </a:xfrm>
        </p:spPr>
      </p:pic>
      <p:pic>
        <p:nvPicPr>
          <p:cNvPr id="4" name="Picture 2" descr="C:\Users\1\Documents\Презентации\фоны к презентациям\fon 14\33-14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9" y="0"/>
            <a:ext cx="91082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родителями: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49411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5346"/>
            <a:ext cx="4135200" cy="3101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82" y="3190705"/>
            <a:ext cx="4067944" cy="3050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7104" y="1762868"/>
            <a:ext cx="4073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 ни одно родительское собрание не проходит без использования ИКТ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cuments\Презентации\фоны к презентациям\fon 14\3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3" y="72008"/>
            <a:ext cx="91082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3232" cy="30963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формы использования ИКТ в работе с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родителями: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отовая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связь,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478995" cy="3606640"/>
          </a:xfrm>
        </p:spPr>
      </p:pic>
    </p:spTree>
    <p:extLst>
      <p:ext uri="{BB962C8B-B14F-4D97-AF65-F5344CB8AC3E}">
        <p14:creationId xmlns:p14="http://schemas.microsoft.com/office/powerpoint/2010/main" val="41186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545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ИКТ  в работе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формы использования ИКТ в работе с родителями:   Cотовая связь, Viber </vt:lpstr>
      <vt:lpstr>Презентация PowerPoint</vt:lpstr>
      <vt:lpstr>Основные формы использования ИКТ в работе с родителями: </vt:lpstr>
      <vt:lpstr>Презентация PowerPoint</vt:lpstr>
      <vt:lpstr>Сайт детского сада.  На дошкольном сайте любой родитель получает возможность познакомиться с особенностями образовательно-воспитательного процесса в ДОУ, общесадовскими традициями, узнать последние новости, и таким образом быть всегда в курсе всех происходящих в детском саду событий. </vt:lpstr>
      <vt:lpstr>Основные формы использования ИКТ в работе с родителями: </vt:lpstr>
      <vt:lpstr>Основные формы использования ИКТ в работе с родителями:  Изготовление газет родителями в проекте «Как я провел лето»</vt:lpstr>
      <vt:lpstr>Презентация PowerPoint</vt:lpstr>
      <vt:lpstr>Основные формы использования ИКТ в работе с родителями: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 в работе с родителями</dc:title>
  <dc:creator>1</dc:creator>
  <cp:lastModifiedBy>Ст Воспитатель</cp:lastModifiedBy>
  <cp:revision>83</cp:revision>
  <dcterms:created xsi:type="dcterms:W3CDTF">2013-11-24T13:10:26Z</dcterms:created>
  <dcterms:modified xsi:type="dcterms:W3CDTF">2018-01-24T07:38:18Z</dcterms:modified>
</cp:coreProperties>
</file>