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8" r:id="rId3"/>
    <p:sldId id="257" r:id="rId4"/>
    <p:sldId id="258" r:id="rId5"/>
    <p:sldId id="259" r:id="rId6"/>
    <p:sldId id="270" r:id="rId7"/>
    <p:sldId id="260" r:id="rId8"/>
    <p:sldId id="269" r:id="rId9"/>
    <p:sldId id="261" r:id="rId10"/>
    <p:sldId id="262" r:id="rId11"/>
    <p:sldId id="263" r:id="rId12"/>
    <p:sldId id="264" r:id="rId13"/>
    <p:sldId id="265" r:id="rId14"/>
    <p:sldId id="266" r:id="rId15"/>
    <p:sldId id="267" r:id="rId16"/>
    <p:sldId id="271" r:id="rId17"/>
    <p:sldId id="272" r:id="rId18"/>
    <p:sldId id="273" r:id="rId19"/>
    <p:sldId id="274" r:id="rId20"/>
    <p:sldId id="275" r:id="rId21"/>
    <p:sldId id="276" r:id="rId22"/>
    <p:sldId id="277" r:id="rId23"/>
    <p:sldId id="278" r:id="rId2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488" y="-11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79F2753E-C98B-4330-9B8A-CFE4BC785823}" type="datetimeFigureOut">
              <a:rPr lang="ru-RU" smtClean="0"/>
              <a:pPr/>
              <a:t>25.11.2015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52003E5-B5BF-4EB2-A76C-F433E00A977A}" type="slidenum">
              <a:rPr lang="ru-RU" smtClean="0"/>
              <a:pPr/>
              <a:t>‹#›</a:t>
            </a:fld>
            <a:endParaRPr lang="ru-RU"/>
          </a:p>
        </p:txBody>
      </p:sp>
    </p:spTree>
  </p:cSld>
  <p:clrMapOvr>
    <a:masterClrMapping/>
  </p:clrMapOvr>
  <p:transition>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9F2753E-C98B-4330-9B8A-CFE4BC785823}" type="datetimeFigureOut">
              <a:rPr lang="ru-RU" smtClean="0"/>
              <a:pPr/>
              <a:t>25.11.2015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52003E5-B5BF-4EB2-A76C-F433E00A977A}" type="slidenum">
              <a:rPr lang="ru-RU" smtClean="0"/>
              <a:pPr/>
              <a:t>‹#›</a:t>
            </a:fld>
            <a:endParaRPr lang="ru-RU"/>
          </a:p>
        </p:txBody>
      </p:sp>
    </p:spTree>
  </p:cSld>
  <p:clrMapOvr>
    <a:masterClrMapping/>
  </p:clrMapOvr>
  <p:transition>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9F2753E-C98B-4330-9B8A-CFE4BC785823}" type="datetimeFigureOut">
              <a:rPr lang="ru-RU" smtClean="0"/>
              <a:pPr/>
              <a:t>25.11.2015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52003E5-B5BF-4EB2-A76C-F433E00A977A}" type="slidenum">
              <a:rPr lang="ru-RU" smtClean="0"/>
              <a:pPr/>
              <a:t>‹#›</a:t>
            </a:fld>
            <a:endParaRPr lang="ru-RU"/>
          </a:p>
        </p:txBody>
      </p:sp>
    </p:spTree>
  </p:cSld>
  <p:clrMapOvr>
    <a:masterClrMapping/>
  </p:clrMapOvr>
  <p:transition>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9F2753E-C98B-4330-9B8A-CFE4BC785823}" type="datetimeFigureOut">
              <a:rPr lang="ru-RU" smtClean="0"/>
              <a:pPr/>
              <a:t>25.11.2015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52003E5-B5BF-4EB2-A76C-F433E00A977A}" type="slidenum">
              <a:rPr lang="ru-RU" smtClean="0"/>
              <a:pPr/>
              <a:t>‹#›</a:t>
            </a:fld>
            <a:endParaRPr lang="ru-RU"/>
          </a:p>
        </p:txBody>
      </p:sp>
    </p:spTree>
  </p:cSld>
  <p:clrMapOvr>
    <a:masterClrMapping/>
  </p:clrMapOvr>
  <p:transition>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79F2753E-C98B-4330-9B8A-CFE4BC785823}" type="datetimeFigureOut">
              <a:rPr lang="ru-RU" smtClean="0"/>
              <a:pPr/>
              <a:t>25.11.2015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52003E5-B5BF-4EB2-A76C-F433E00A977A}" type="slidenum">
              <a:rPr lang="ru-RU" smtClean="0"/>
              <a:pPr/>
              <a:t>‹#›</a:t>
            </a:fld>
            <a:endParaRPr lang="ru-RU"/>
          </a:p>
        </p:txBody>
      </p:sp>
    </p:spTree>
  </p:cSld>
  <p:clrMapOvr>
    <a:masterClrMapping/>
  </p:clrMapOvr>
  <p:transition>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79F2753E-C98B-4330-9B8A-CFE4BC785823}" type="datetimeFigureOut">
              <a:rPr lang="ru-RU" smtClean="0"/>
              <a:pPr/>
              <a:t>25.11.2015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52003E5-B5BF-4EB2-A76C-F433E00A977A}" type="slidenum">
              <a:rPr lang="ru-RU" smtClean="0"/>
              <a:pPr/>
              <a:t>‹#›</a:t>
            </a:fld>
            <a:endParaRPr lang="ru-RU"/>
          </a:p>
        </p:txBody>
      </p:sp>
    </p:spTree>
  </p:cSld>
  <p:clrMapOvr>
    <a:masterClrMapping/>
  </p:clrMapOvr>
  <p:transition>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79F2753E-C98B-4330-9B8A-CFE4BC785823}" type="datetimeFigureOut">
              <a:rPr lang="ru-RU" smtClean="0"/>
              <a:pPr/>
              <a:t>25.11.2015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552003E5-B5BF-4EB2-A76C-F433E00A977A}" type="slidenum">
              <a:rPr lang="ru-RU" smtClean="0"/>
              <a:pPr/>
              <a:t>‹#›</a:t>
            </a:fld>
            <a:endParaRPr lang="ru-RU"/>
          </a:p>
        </p:txBody>
      </p:sp>
    </p:spTree>
  </p:cSld>
  <p:clrMapOvr>
    <a:masterClrMapping/>
  </p:clrMapOvr>
  <p:transition>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79F2753E-C98B-4330-9B8A-CFE4BC785823}" type="datetimeFigureOut">
              <a:rPr lang="ru-RU" smtClean="0"/>
              <a:pPr/>
              <a:t>25.11.2015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552003E5-B5BF-4EB2-A76C-F433E00A977A}" type="slidenum">
              <a:rPr lang="ru-RU" smtClean="0"/>
              <a:pPr/>
              <a:t>‹#›</a:t>
            </a:fld>
            <a:endParaRPr lang="ru-RU"/>
          </a:p>
        </p:txBody>
      </p:sp>
    </p:spTree>
  </p:cSld>
  <p:clrMapOvr>
    <a:masterClrMapping/>
  </p:clrMapOvr>
  <p:transition>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9F2753E-C98B-4330-9B8A-CFE4BC785823}" type="datetimeFigureOut">
              <a:rPr lang="ru-RU" smtClean="0"/>
              <a:pPr/>
              <a:t>25.11.2015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552003E5-B5BF-4EB2-A76C-F433E00A977A}" type="slidenum">
              <a:rPr lang="ru-RU" smtClean="0"/>
              <a:pPr/>
              <a:t>‹#›</a:t>
            </a:fld>
            <a:endParaRPr lang="ru-RU"/>
          </a:p>
        </p:txBody>
      </p:sp>
    </p:spTree>
  </p:cSld>
  <p:clrMapOvr>
    <a:masterClrMapping/>
  </p:clrMapOvr>
  <p:transition>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79F2753E-C98B-4330-9B8A-CFE4BC785823}" type="datetimeFigureOut">
              <a:rPr lang="ru-RU" smtClean="0"/>
              <a:pPr/>
              <a:t>25.11.2015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52003E5-B5BF-4EB2-A76C-F433E00A977A}" type="slidenum">
              <a:rPr lang="ru-RU" smtClean="0"/>
              <a:pPr/>
              <a:t>‹#›</a:t>
            </a:fld>
            <a:endParaRPr lang="ru-RU"/>
          </a:p>
        </p:txBody>
      </p:sp>
    </p:spTree>
  </p:cSld>
  <p:clrMapOvr>
    <a:masterClrMapping/>
  </p:clrMapOvr>
  <p:transition>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79F2753E-C98B-4330-9B8A-CFE4BC785823}" type="datetimeFigureOut">
              <a:rPr lang="ru-RU" smtClean="0"/>
              <a:pPr/>
              <a:t>25.11.2015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52003E5-B5BF-4EB2-A76C-F433E00A977A}" type="slidenum">
              <a:rPr lang="ru-RU" smtClean="0"/>
              <a:pPr/>
              <a:t>‹#›</a:t>
            </a:fld>
            <a:endParaRPr lang="ru-RU"/>
          </a:p>
        </p:txBody>
      </p:sp>
    </p:spTree>
  </p:cSld>
  <p:clrMapOvr>
    <a:masterClrMapping/>
  </p:clrMapOvr>
  <p:transition>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F2753E-C98B-4330-9B8A-CFE4BC785823}" type="datetimeFigureOut">
              <a:rPr lang="ru-RU" smtClean="0"/>
              <a:pPr/>
              <a:t>25.11.2015</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2003E5-B5BF-4EB2-A76C-F433E00A977A}"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dissolv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31.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4.jpeg"/></Relationships>
</file>

<file path=ppt/slides/_rels/slide1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 Id="rId5" Type="http://schemas.openxmlformats.org/officeDocument/2006/relationships/image" Target="../media/image35.jpeg"/><Relationship Id="rId4" Type="http://schemas.openxmlformats.org/officeDocument/2006/relationships/image" Target="../media/image34.jpe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38.jpeg"/><Relationship Id="rId4" Type="http://schemas.openxmlformats.org/officeDocument/2006/relationships/image" Target="../media/image37.jpeg"/></Relationships>
</file>

<file path=ppt/slides/_rels/slide2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п22.jpg"/>
          <p:cNvPicPr>
            <a:picLocks noChangeAspect="1"/>
          </p:cNvPicPr>
          <p:nvPr/>
        </p:nvPicPr>
        <p:blipFill>
          <a:blip r:embed="rId2" cstate="print"/>
          <a:stretch>
            <a:fillRect/>
          </a:stretch>
        </p:blipFill>
        <p:spPr>
          <a:xfrm>
            <a:off x="0" y="0"/>
            <a:ext cx="9143999" cy="6858000"/>
          </a:xfrm>
          <a:prstGeom prst="rect">
            <a:avLst/>
          </a:prstGeom>
        </p:spPr>
      </p:pic>
      <p:sp>
        <p:nvSpPr>
          <p:cNvPr id="14" name="Заголовок 13"/>
          <p:cNvSpPr>
            <a:spLocks noGrp="1"/>
          </p:cNvSpPr>
          <p:nvPr>
            <p:ph type="title"/>
          </p:nvPr>
        </p:nvSpPr>
        <p:spPr/>
        <p:txBody>
          <a:bodyPr>
            <a:normAutofit fontScale="90000"/>
          </a:bodyPr>
          <a:lstStyle/>
          <a:p>
            <a:r>
              <a:rPr lang="ru-RU" b="1" dirty="0" smtClean="0">
                <a:ln>
                  <a:solidFill>
                    <a:srgbClr val="FFFF00"/>
                  </a:solidFill>
                </a:ln>
                <a:solidFill>
                  <a:srgbClr val="FF0000"/>
                </a:solidFill>
                <a:effectLst>
                  <a:glow rad="228600">
                    <a:schemeClr val="accent5">
                      <a:satMod val="175000"/>
                      <a:alpha val="40000"/>
                    </a:schemeClr>
                  </a:glow>
                </a:effectLst>
              </a:rPr>
              <a:t>Проект «Как хлеб на стол пришел»</a:t>
            </a:r>
            <a:endParaRPr lang="ru-RU" b="1" dirty="0">
              <a:ln>
                <a:solidFill>
                  <a:srgbClr val="FFFF00"/>
                </a:solidFill>
              </a:ln>
              <a:solidFill>
                <a:srgbClr val="FF0000"/>
              </a:solidFill>
              <a:effectLst>
                <a:glow rad="228600">
                  <a:schemeClr val="accent5">
                    <a:satMod val="175000"/>
                    <a:alpha val="40000"/>
                  </a:schemeClr>
                </a:glow>
              </a:effectLst>
            </a:endParaRPr>
          </a:p>
        </p:txBody>
      </p:sp>
      <p:sp>
        <p:nvSpPr>
          <p:cNvPr id="15" name="Содержимое 14"/>
          <p:cNvSpPr>
            <a:spLocks noGrp="1"/>
          </p:cNvSpPr>
          <p:nvPr>
            <p:ph idx="1"/>
          </p:nvPr>
        </p:nvSpPr>
        <p:spPr/>
        <p:txBody>
          <a:bodyPr/>
          <a:lstStyle/>
          <a:p>
            <a:pPr algn="ctr">
              <a:buNone/>
            </a:pPr>
            <a:r>
              <a:rPr lang="ru-RU" b="1" dirty="0" smtClean="0">
                <a:solidFill>
                  <a:srgbClr val="FF0000"/>
                </a:solidFill>
                <a:effectLst>
                  <a:glow rad="101600">
                    <a:schemeClr val="bg1">
                      <a:alpha val="60000"/>
                    </a:schemeClr>
                  </a:glow>
                </a:effectLst>
              </a:rPr>
              <a:t>Воспитатель старшей группы № 8</a:t>
            </a:r>
          </a:p>
          <a:p>
            <a:pPr algn="ctr">
              <a:buNone/>
            </a:pPr>
            <a:r>
              <a:rPr lang="ru-RU" b="1" dirty="0" err="1" smtClean="0">
                <a:solidFill>
                  <a:srgbClr val="FF0000"/>
                </a:solidFill>
                <a:effectLst>
                  <a:glow rad="101600">
                    <a:schemeClr val="bg1">
                      <a:alpha val="60000"/>
                    </a:schemeClr>
                  </a:glow>
                </a:effectLst>
              </a:rPr>
              <a:t>Ветошникова</a:t>
            </a:r>
            <a:r>
              <a:rPr lang="ru-RU" b="1" dirty="0" smtClean="0">
                <a:solidFill>
                  <a:srgbClr val="FF0000"/>
                </a:solidFill>
                <a:effectLst>
                  <a:glow rad="101600">
                    <a:schemeClr val="bg1">
                      <a:alpha val="60000"/>
                    </a:schemeClr>
                  </a:glow>
                </a:effectLst>
              </a:rPr>
              <a:t> Ольга Сергеевна</a:t>
            </a:r>
            <a:endParaRPr lang="ru-RU" b="1" dirty="0">
              <a:solidFill>
                <a:srgbClr val="FF0000"/>
              </a:solidFill>
              <a:effectLst>
                <a:glow rad="101600">
                  <a:schemeClr val="bg1">
                    <a:alpha val="60000"/>
                  </a:schemeClr>
                </a:glow>
              </a:effectLst>
            </a:endParaRPr>
          </a:p>
        </p:txBody>
      </p:sp>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п2.jpg"/>
          <p:cNvPicPr>
            <a:picLocks noChangeAspect="1"/>
          </p:cNvPicPr>
          <p:nvPr/>
        </p:nvPicPr>
        <p:blipFill>
          <a:blip r:embed="rId2" cstate="print"/>
          <a:stretch>
            <a:fillRect/>
          </a:stretch>
        </p:blipFill>
        <p:spPr>
          <a:xfrm>
            <a:off x="0" y="0"/>
            <a:ext cx="9144000" cy="6858000"/>
          </a:xfrm>
          <a:prstGeom prst="rect">
            <a:avLst/>
          </a:prstGeom>
        </p:spPr>
      </p:pic>
      <p:sp>
        <p:nvSpPr>
          <p:cNvPr id="5" name="Заголовок 4"/>
          <p:cNvSpPr>
            <a:spLocks noGrp="1"/>
          </p:cNvSpPr>
          <p:nvPr>
            <p:ph type="title"/>
          </p:nvPr>
        </p:nvSpPr>
        <p:spPr/>
        <p:txBody>
          <a:bodyPr>
            <a:normAutofit fontScale="90000"/>
          </a:bodyPr>
          <a:lstStyle/>
          <a:p>
            <a:r>
              <a:rPr lang="ru-RU" b="1" dirty="0" smtClean="0">
                <a:ln>
                  <a:solidFill>
                    <a:srgbClr val="00B050"/>
                  </a:solidFill>
                </a:ln>
                <a:solidFill>
                  <a:schemeClr val="bg1"/>
                </a:solidFill>
                <a:effectLst>
                  <a:glow rad="228600">
                    <a:schemeClr val="accent3">
                      <a:satMod val="175000"/>
                      <a:alpha val="40000"/>
                    </a:schemeClr>
                  </a:glow>
                </a:effectLst>
              </a:rPr>
              <a:t>А эти презентации </a:t>
            </a:r>
            <a:br>
              <a:rPr lang="ru-RU" b="1" dirty="0" smtClean="0">
                <a:ln>
                  <a:solidFill>
                    <a:srgbClr val="00B050"/>
                  </a:solidFill>
                </a:ln>
                <a:solidFill>
                  <a:schemeClr val="bg1"/>
                </a:solidFill>
                <a:effectLst>
                  <a:glow rad="228600">
                    <a:schemeClr val="accent3">
                      <a:satMod val="175000"/>
                      <a:alpha val="40000"/>
                    </a:schemeClr>
                  </a:glow>
                </a:effectLst>
              </a:rPr>
            </a:br>
            <a:r>
              <a:rPr lang="ru-RU" b="1" dirty="0" smtClean="0">
                <a:ln>
                  <a:solidFill>
                    <a:srgbClr val="00B050"/>
                  </a:solidFill>
                </a:ln>
                <a:solidFill>
                  <a:schemeClr val="bg1"/>
                </a:solidFill>
                <a:effectLst>
                  <a:glow rad="228600">
                    <a:schemeClr val="accent3">
                      <a:satMod val="175000"/>
                      <a:alpha val="40000"/>
                    </a:schemeClr>
                  </a:glow>
                </a:effectLst>
              </a:rPr>
              <a:t>подготовили дети</a:t>
            </a:r>
            <a:endParaRPr lang="ru-RU" b="1" dirty="0">
              <a:ln>
                <a:solidFill>
                  <a:srgbClr val="00B050"/>
                </a:solidFill>
              </a:ln>
              <a:solidFill>
                <a:schemeClr val="bg1"/>
              </a:solidFill>
              <a:effectLst>
                <a:glow rad="228600">
                  <a:schemeClr val="accent3">
                    <a:satMod val="175000"/>
                    <a:alpha val="40000"/>
                  </a:schemeClr>
                </a:glow>
              </a:effectLst>
            </a:endParaRPr>
          </a:p>
        </p:txBody>
      </p:sp>
      <p:pic>
        <p:nvPicPr>
          <p:cNvPr id="7" name="Содержимое 6" descr="DSC_0244.JPG"/>
          <p:cNvPicPr>
            <a:picLocks noGrp="1" noChangeAspect="1"/>
          </p:cNvPicPr>
          <p:nvPr>
            <p:ph idx="1"/>
          </p:nvPr>
        </p:nvPicPr>
        <p:blipFill>
          <a:blip r:embed="rId3" cstate="print"/>
          <a:stretch>
            <a:fillRect/>
          </a:stretch>
        </p:blipFill>
        <p:spPr>
          <a:xfrm>
            <a:off x="899592" y="1628800"/>
            <a:ext cx="3346272" cy="4525963"/>
          </a:xfrm>
          <a:effectLst>
            <a:glow rad="228600">
              <a:schemeClr val="accent4">
                <a:satMod val="175000"/>
                <a:alpha val="40000"/>
              </a:schemeClr>
            </a:glow>
          </a:effectLst>
        </p:spPr>
      </p:pic>
      <p:pic>
        <p:nvPicPr>
          <p:cNvPr id="6" name="Рисунок 5" descr="DSC_0320.JPG"/>
          <p:cNvPicPr>
            <a:picLocks noChangeAspect="1"/>
          </p:cNvPicPr>
          <p:nvPr/>
        </p:nvPicPr>
        <p:blipFill>
          <a:blip r:embed="rId4" cstate="print"/>
          <a:stretch>
            <a:fillRect/>
          </a:stretch>
        </p:blipFill>
        <p:spPr>
          <a:xfrm>
            <a:off x="4644008" y="1628800"/>
            <a:ext cx="3229682" cy="4412883"/>
          </a:xfrm>
          <a:prstGeom prst="rect">
            <a:avLst/>
          </a:prstGeom>
          <a:effectLst>
            <a:glow rad="228600">
              <a:schemeClr val="accent3">
                <a:satMod val="175000"/>
                <a:alpha val="40000"/>
              </a:schemeClr>
            </a:glow>
          </a:effectLst>
        </p:spPr>
      </p:pic>
    </p:spTree>
  </p:cSld>
  <p:clrMapOvr>
    <a:masterClrMapping/>
  </p:clrMapOvr>
  <p:transition>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п5.jpg"/>
          <p:cNvPicPr>
            <a:picLocks noChangeAspect="1"/>
          </p:cNvPicPr>
          <p:nvPr/>
        </p:nvPicPr>
        <p:blipFill>
          <a:blip r:embed="rId2" cstate="print"/>
          <a:stretch>
            <a:fillRect/>
          </a:stretch>
        </p:blipFill>
        <p:spPr>
          <a:xfrm>
            <a:off x="0" y="0"/>
            <a:ext cx="9144000" cy="6858000"/>
          </a:xfrm>
          <a:prstGeom prst="rect">
            <a:avLst/>
          </a:prstGeom>
        </p:spPr>
      </p:pic>
      <p:sp>
        <p:nvSpPr>
          <p:cNvPr id="5" name="Заголовок 4"/>
          <p:cNvSpPr>
            <a:spLocks noGrp="1"/>
          </p:cNvSpPr>
          <p:nvPr>
            <p:ph type="title"/>
          </p:nvPr>
        </p:nvSpPr>
        <p:spPr/>
        <p:txBody>
          <a:bodyPr/>
          <a:lstStyle/>
          <a:p>
            <a:r>
              <a:rPr lang="ru-RU" b="1" dirty="0" smtClean="0">
                <a:ln>
                  <a:solidFill>
                    <a:schemeClr val="tx1">
                      <a:lumMod val="95000"/>
                      <a:lumOff val="5000"/>
                    </a:schemeClr>
                  </a:solidFill>
                </a:ln>
                <a:solidFill>
                  <a:srgbClr val="FFFF00"/>
                </a:solidFill>
                <a:effectLst>
                  <a:glow rad="228600">
                    <a:schemeClr val="accent5">
                      <a:satMod val="175000"/>
                      <a:alpha val="40000"/>
                    </a:schemeClr>
                  </a:glow>
                </a:effectLst>
              </a:rPr>
              <a:t>Лепим колоски</a:t>
            </a:r>
            <a:endParaRPr lang="ru-RU" b="1" dirty="0">
              <a:ln>
                <a:solidFill>
                  <a:schemeClr val="tx1">
                    <a:lumMod val="95000"/>
                    <a:lumOff val="5000"/>
                  </a:schemeClr>
                </a:solidFill>
              </a:ln>
              <a:solidFill>
                <a:srgbClr val="FFFF00"/>
              </a:solidFill>
              <a:effectLst>
                <a:glow rad="228600">
                  <a:schemeClr val="accent5">
                    <a:satMod val="175000"/>
                    <a:alpha val="40000"/>
                  </a:schemeClr>
                </a:glow>
              </a:effectLst>
            </a:endParaRPr>
          </a:p>
        </p:txBody>
      </p:sp>
      <p:pic>
        <p:nvPicPr>
          <p:cNvPr id="7" name="Содержимое 6" descr="DSC_0143.JPG"/>
          <p:cNvPicPr>
            <a:picLocks noGrp="1" noChangeAspect="1"/>
          </p:cNvPicPr>
          <p:nvPr>
            <p:ph idx="1"/>
          </p:nvPr>
        </p:nvPicPr>
        <p:blipFill>
          <a:blip r:embed="rId3" cstate="print"/>
          <a:stretch>
            <a:fillRect/>
          </a:stretch>
        </p:blipFill>
        <p:spPr>
          <a:xfrm>
            <a:off x="323528" y="1124744"/>
            <a:ext cx="2952327" cy="3949899"/>
          </a:xfrm>
        </p:spPr>
      </p:pic>
      <p:pic>
        <p:nvPicPr>
          <p:cNvPr id="8" name="Рисунок 7" descr="DSC_0120.JPG"/>
          <p:cNvPicPr>
            <a:picLocks noChangeAspect="1"/>
          </p:cNvPicPr>
          <p:nvPr/>
        </p:nvPicPr>
        <p:blipFill>
          <a:blip r:embed="rId4" cstate="print"/>
          <a:stretch>
            <a:fillRect/>
          </a:stretch>
        </p:blipFill>
        <p:spPr>
          <a:xfrm>
            <a:off x="6084168" y="1268760"/>
            <a:ext cx="2786475" cy="3672408"/>
          </a:xfrm>
          <a:prstGeom prst="rect">
            <a:avLst/>
          </a:prstGeom>
          <a:effectLst>
            <a:glow rad="228600">
              <a:schemeClr val="accent4">
                <a:satMod val="175000"/>
                <a:alpha val="40000"/>
              </a:schemeClr>
            </a:glow>
          </a:effectLst>
        </p:spPr>
      </p:pic>
      <p:pic>
        <p:nvPicPr>
          <p:cNvPr id="9" name="Рисунок 8" descr="DSC_0140.JPG"/>
          <p:cNvPicPr>
            <a:picLocks noChangeAspect="1"/>
          </p:cNvPicPr>
          <p:nvPr/>
        </p:nvPicPr>
        <p:blipFill>
          <a:blip r:embed="rId5" cstate="print"/>
          <a:stretch>
            <a:fillRect/>
          </a:stretch>
        </p:blipFill>
        <p:spPr>
          <a:xfrm>
            <a:off x="2411760" y="3356992"/>
            <a:ext cx="4465957" cy="3032594"/>
          </a:xfrm>
          <a:prstGeom prst="rect">
            <a:avLst/>
          </a:prstGeom>
          <a:effectLst>
            <a:glow rad="228600">
              <a:schemeClr val="accent1">
                <a:satMod val="175000"/>
                <a:alpha val="40000"/>
              </a:schemeClr>
            </a:glow>
          </a:effectLst>
        </p:spPr>
      </p:pic>
    </p:spTree>
  </p:cSld>
  <p:clrMapOvr>
    <a:masterClrMapping/>
  </p:clrMapOvr>
  <p:transition>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9.jpg"/>
          <p:cNvPicPr>
            <a:picLocks noChangeAspect="1"/>
          </p:cNvPicPr>
          <p:nvPr/>
        </p:nvPicPr>
        <p:blipFill>
          <a:blip r:embed="rId2" cstate="print"/>
          <a:stretch>
            <a:fillRect/>
          </a:stretch>
        </p:blipFill>
        <p:spPr>
          <a:xfrm>
            <a:off x="1" y="0"/>
            <a:ext cx="9144000" cy="6858000"/>
          </a:xfrm>
          <a:prstGeom prst="rect">
            <a:avLst/>
          </a:prstGeom>
        </p:spPr>
      </p:pic>
      <p:sp>
        <p:nvSpPr>
          <p:cNvPr id="6" name="Заголовок 5"/>
          <p:cNvSpPr>
            <a:spLocks noGrp="1"/>
          </p:cNvSpPr>
          <p:nvPr>
            <p:ph type="title"/>
          </p:nvPr>
        </p:nvSpPr>
        <p:spPr/>
        <p:txBody>
          <a:bodyPr/>
          <a:lstStyle/>
          <a:p>
            <a:r>
              <a:rPr lang="ru-RU" b="1" dirty="0" smtClean="0">
                <a:ln>
                  <a:solidFill>
                    <a:srgbClr val="FFFF00"/>
                  </a:solidFill>
                </a:ln>
                <a:solidFill>
                  <a:srgbClr val="002060"/>
                </a:solidFill>
                <a:effectLst>
                  <a:glow rad="101600">
                    <a:schemeClr val="bg1">
                      <a:alpha val="60000"/>
                    </a:schemeClr>
                  </a:glow>
                </a:effectLst>
              </a:rPr>
              <a:t>Наши работы</a:t>
            </a:r>
            <a:endParaRPr lang="ru-RU" b="1" dirty="0">
              <a:ln>
                <a:solidFill>
                  <a:srgbClr val="FFFF00"/>
                </a:solidFill>
              </a:ln>
              <a:solidFill>
                <a:srgbClr val="002060"/>
              </a:solidFill>
              <a:effectLst>
                <a:glow rad="101600">
                  <a:schemeClr val="bg1">
                    <a:alpha val="60000"/>
                  </a:schemeClr>
                </a:glow>
              </a:effectLst>
            </a:endParaRPr>
          </a:p>
        </p:txBody>
      </p:sp>
      <p:pic>
        <p:nvPicPr>
          <p:cNvPr id="8" name="Содержимое 7" descr="DSC_0152.JPG"/>
          <p:cNvPicPr>
            <a:picLocks noGrp="1" noChangeAspect="1"/>
          </p:cNvPicPr>
          <p:nvPr>
            <p:ph idx="1"/>
          </p:nvPr>
        </p:nvPicPr>
        <p:blipFill>
          <a:blip r:embed="rId3" cstate="print"/>
          <a:stretch>
            <a:fillRect/>
          </a:stretch>
        </p:blipFill>
        <p:spPr>
          <a:xfrm>
            <a:off x="1177527" y="1600200"/>
            <a:ext cx="6788945" cy="4525963"/>
          </a:xfrm>
          <a:effectLst>
            <a:glow rad="228600">
              <a:schemeClr val="accent3">
                <a:satMod val="175000"/>
                <a:alpha val="40000"/>
              </a:schemeClr>
            </a:glow>
          </a:effectLst>
        </p:spPr>
      </p:pic>
    </p:spTree>
  </p:cSld>
  <p:clrMapOvr>
    <a:masterClrMapping/>
  </p:clrMapOvr>
  <p:transition>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14.jpg"/>
          <p:cNvPicPr>
            <a:picLocks noChangeAspect="1"/>
          </p:cNvPicPr>
          <p:nvPr/>
        </p:nvPicPr>
        <p:blipFill>
          <a:blip r:embed="rId2" cstate="print"/>
          <a:stretch>
            <a:fillRect/>
          </a:stretch>
        </p:blipFill>
        <p:spPr>
          <a:xfrm>
            <a:off x="0" y="0"/>
            <a:ext cx="9144000" cy="6858000"/>
          </a:xfrm>
          <a:prstGeom prst="rect">
            <a:avLst/>
          </a:prstGeom>
        </p:spPr>
      </p:pic>
      <p:sp>
        <p:nvSpPr>
          <p:cNvPr id="5" name="Заголовок 4"/>
          <p:cNvSpPr>
            <a:spLocks noGrp="1"/>
          </p:cNvSpPr>
          <p:nvPr>
            <p:ph type="title"/>
          </p:nvPr>
        </p:nvSpPr>
        <p:spPr/>
        <p:txBody>
          <a:bodyPr/>
          <a:lstStyle/>
          <a:p>
            <a:r>
              <a:rPr lang="ru-RU" b="1" dirty="0" smtClean="0">
                <a:ln>
                  <a:solidFill>
                    <a:srgbClr val="7030A0"/>
                  </a:solidFill>
                </a:ln>
                <a:solidFill>
                  <a:srgbClr val="00B0F0"/>
                </a:solidFill>
                <a:effectLst>
                  <a:glow rad="228600">
                    <a:schemeClr val="accent3">
                      <a:satMod val="175000"/>
                      <a:alpha val="40000"/>
                    </a:schemeClr>
                  </a:glow>
                </a:effectLst>
              </a:rPr>
              <a:t>Рисуем вазу с колосками</a:t>
            </a:r>
            <a:endParaRPr lang="ru-RU" b="1" dirty="0">
              <a:ln>
                <a:solidFill>
                  <a:srgbClr val="7030A0"/>
                </a:solidFill>
              </a:ln>
              <a:solidFill>
                <a:srgbClr val="00B0F0"/>
              </a:solidFill>
              <a:effectLst>
                <a:glow rad="228600">
                  <a:schemeClr val="accent3">
                    <a:satMod val="175000"/>
                    <a:alpha val="40000"/>
                  </a:schemeClr>
                </a:glow>
              </a:effectLst>
            </a:endParaRPr>
          </a:p>
        </p:txBody>
      </p:sp>
      <p:pic>
        <p:nvPicPr>
          <p:cNvPr id="7" name="Содержимое 6" descr="DSC_0311.JPG"/>
          <p:cNvPicPr>
            <a:picLocks noGrp="1" noChangeAspect="1"/>
          </p:cNvPicPr>
          <p:nvPr>
            <p:ph idx="1"/>
          </p:nvPr>
        </p:nvPicPr>
        <p:blipFill>
          <a:blip r:embed="rId3" cstate="print"/>
          <a:stretch>
            <a:fillRect/>
          </a:stretch>
        </p:blipFill>
        <p:spPr>
          <a:xfrm>
            <a:off x="611560" y="1484784"/>
            <a:ext cx="3466303" cy="4525963"/>
          </a:xfrm>
          <a:effectLst>
            <a:glow rad="228600">
              <a:schemeClr val="accent5">
                <a:satMod val="175000"/>
                <a:alpha val="40000"/>
              </a:schemeClr>
            </a:glow>
          </a:effectLst>
        </p:spPr>
      </p:pic>
      <p:pic>
        <p:nvPicPr>
          <p:cNvPr id="8" name="Рисунок 7" descr="DSC_0313.JPG"/>
          <p:cNvPicPr>
            <a:picLocks noChangeAspect="1"/>
          </p:cNvPicPr>
          <p:nvPr/>
        </p:nvPicPr>
        <p:blipFill>
          <a:blip r:embed="rId4" cstate="print"/>
          <a:stretch>
            <a:fillRect/>
          </a:stretch>
        </p:blipFill>
        <p:spPr>
          <a:xfrm>
            <a:off x="5364088" y="1493404"/>
            <a:ext cx="3240359" cy="4644516"/>
          </a:xfrm>
          <a:prstGeom prst="rect">
            <a:avLst/>
          </a:prstGeom>
          <a:effectLst>
            <a:glow rad="228600">
              <a:schemeClr val="accent3">
                <a:satMod val="175000"/>
                <a:alpha val="40000"/>
              </a:schemeClr>
            </a:glow>
          </a:effectLst>
        </p:spPr>
      </p:pic>
    </p:spTree>
  </p:cSld>
  <p:clrMapOvr>
    <a:masterClrMapping/>
  </p:clrMapOvr>
  <p:transition>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Содержимое 5" descr="п.jpg"/>
          <p:cNvPicPr>
            <a:picLocks noGrp="1" noChangeAspect="1"/>
          </p:cNvPicPr>
          <p:nvPr>
            <p:ph idx="1"/>
          </p:nvPr>
        </p:nvPicPr>
        <p:blipFill>
          <a:blip r:embed="rId2" cstate="print"/>
          <a:stretch>
            <a:fillRect/>
          </a:stretch>
        </p:blipFill>
        <p:spPr>
          <a:xfrm>
            <a:off x="-48156" y="0"/>
            <a:ext cx="9192156" cy="6858000"/>
          </a:xfrm>
        </p:spPr>
      </p:pic>
      <p:sp>
        <p:nvSpPr>
          <p:cNvPr id="8" name="Заголовок 7"/>
          <p:cNvSpPr>
            <a:spLocks noGrp="1"/>
          </p:cNvSpPr>
          <p:nvPr>
            <p:ph type="title"/>
          </p:nvPr>
        </p:nvSpPr>
        <p:spPr/>
        <p:txBody>
          <a:bodyPr>
            <a:noAutofit/>
          </a:bodyPr>
          <a:lstStyle/>
          <a:p>
            <a:r>
              <a:rPr lang="ru-RU" sz="4000" b="1" dirty="0" smtClean="0">
                <a:ln>
                  <a:solidFill>
                    <a:srgbClr val="7030A0"/>
                  </a:solidFill>
                </a:ln>
                <a:solidFill>
                  <a:schemeClr val="bg1"/>
                </a:solidFill>
                <a:effectLst>
                  <a:glow rad="228600">
                    <a:schemeClr val="accent3">
                      <a:satMod val="175000"/>
                      <a:alpha val="40000"/>
                    </a:schemeClr>
                  </a:glow>
                </a:effectLst>
              </a:rPr>
              <a:t>Рассматриваем зерновые культуры в музее природы Бурятии</a:t>
            </a:r>
            <a:endParaRPr lang="ru-RU" sz="4000" b="1" dirty="0">
              <a:ln>
                <a:solidFill>
                  <a:srgbClr val="7030A0"/>
                </a:solidFill>
              </a:ln>
              <a:solidFill>
                <a:schemeClr val="bg1"/>
              </a:solidFill>
              <a:effectLst>
                <a:glow rad="228600">
                  <a:schemeClr val="accent3">
                    <a:satMod val="175000"/>
                    <a:alpha val="40000"/>
                  </a:schemeClr>
                </a:glow>
              </a:effectLst>
            </a:endParaRPr>
          </a:p>
        </p:txBody>
      </p:sp>
      <p:pic>
        <p:nvPicPr>
          <p:cNvPr id="9" name="Рисунок 8" descr="DSC_0227.JPG"/>
          <p:cNvPicPr>
            <a:picLocks noChangeAspect="1"/>
          </p:cNvPicPr>
          <p:nvPr/>
        </p:nvPicPr>
        <p:blipFill>
          <a:blip r:embed="rId3" cstate="print"/>
          <a:stretch>
            <a:fillRect/>
          </a:stretch>
        </p:blipFill>
        <p:spPr>
          <a:xfrm>
            <a:off x="251520" y="1484784"/>
            <a:ext cx="3204190" cy="4978845"/>
          </a:xfrm>
          <a:prstGeom prst="rect">
            <a:avLst/>
          </a:prstGeom>
          <a:effectLst>
            <a:glow rad="228600">
              <a:schemeClr val="accent3">
                <a:satMod val="175000"/>
                <a:alpha val="40000"/>
              </a:schemeClr>
            </a:glow>
          </a:effectLst>
        </p:spPr>
      </p:pic>
      <p:pic>
        <p:nvPicPr>
          <p:cNvPr id="12" name="Рисунок 11" descr="DSC_0257.JPG"/>
          <p:cNvPicPr>
            <a:picLocks noChangeAspect="1"/>
          </p:cNvPicPr>
          <p:nvPr/>
        </p:nvPicPr>
        <p:blipFill>
          <a:blip r:embed="rId4" cstate="print"/>
          <a:stretch>
            <a:fillRect/>
          </a:stretch>
        </p:blipFill>
        <p:spPr>
          <a:xfrm>
            <a:off x="3707904" y="2132856"/>
            <a:ext cx="5026471" cy="4289255"/>
          </a:xfrm>
          <a:prstGeom prst="rect">
            <a:avLst/>
          </a:prstGeom>
          <a:effectLst>
            <a:glow rad="228600">
              <a:schemeClr val="accent2">
                <a:satMod val="175000"/>
                <a:alpha val="40000"/>
              </a:schemeClr>
            </a:glow>
          </a:effectLst>
        </p:spPr>
      </p:pic>
    </p:spTree>
  </p:cSld>
  <p:clrMapOvr>
    <a:masterClrMapping/>
  </p:clrMapOvr>
  <p:transition>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Содержимое 5" descr="9.jpg"/>
          <p:cNvPicPr>
            <a:picLocks noGrp="1" noChangeAspect="1"/>
          </p:cNvPicPr>
          <p:nvPr>
            <p:ph idx="1"/>
          </p:nvPr>
        </p:nvPicPr>
        <p:blipFill>
          <a:blip r:embed="rId2" cstate="print"/>
          <a:stretch>
            <a:fillRect/>
          </a:stretch>
        </p:blipFill>
        <p:spPr>
          <a:xfrm>
            <a:off x="-27659" y="0"/>
            <a:ext cx="9171659" cy="6858000"/>
          </a:xfrm>
        </p:spPr>
      </p:pic>
      <p:sp>
        <p:nvSpPr>
          <p:cNvPr id="4" name="Заголовок 3"/>
          <p:cNvSpPr>
            <a:spLocks noGrp="1"/>
          </p:cNvSpPr>
          <p:nvPr>
            <p:ph type="title"/>
          </p:nvPr>
        </p:nvSpPr>
        <p:spPr/>
        <p:txBody>
          <a:bodyPr>
            <a:normAutofit/>
          </a:bodyPr>
          <a:lstStyle/>
          <a:p>
            <a:r>
              <a:rPr lang="ru-RU" sz="4000" b="1" dirty="0" smtClean="0">
                <a:ln>
                  <a:solidFill>
                    <a:schemeClr val="tx1"/>
                  </a:solidFill>
                </a:ln>
                <a:solidFill>
                  <a:srgbClr val="FF0000"/>
                </a:solidFill>
                <a:effectLst>
                  <a:glow rad="101600">
                    <a:schemeClr val="bg1">
                      <a:alpha val="60000"/>
                    </a:schemeClr>
                  </a:glow>
                </a:effectLst>
              </a:rPr>
              <a:t>Аппликация «Мельница»</a:t>
            </a:r>
            <a:endParaRPr lang="ru-RU" sz="4000" b="1" dirty="0">
              <a:ln>
                <a:solidFill>
                  <a:schemeClr val="tx1"/>
                </a:solidFill>
              </a:ln>
              <a:solidFill>
                <a:srgbClr val="FF0000"/>
              </a:solidFill>
              <a:effectLst>
                <a:glow rad="101600">
                  <a:schemeClr val="bg1">
                    <a:alpha val="60000"/>
                  </a:schemeClr>
                </a:glow>
              </a:effectLst>
            </a:endParaRPr>
          </a:p>
        </p:txBody>
      </p:sp>
      <p:pic>
        <p:nvPicPr>
          <p:cNvPr id="5" name="Рисунок 4" descr="DSC_0289.JPG"/>
          <p:cNvPicPr>
            <a:picLocks noChangeAspect="1"/>
          </p:cNvPicPr>
          <p:nvPr/>
        </p:nvPicPr>
        <p:blipFill>
          <a:blip r:embed="rId3" cstate="print"/>
          <a:stretch>
            <a:fillRect/>
          </a:stretch>
        </p:blipFill>
        <p:spPr>
          <a:xfrm>
            <a:off x="1331640" y="1484784"/>
            <a:ext cx="6552728" cy="4880321"/>
          </a:xfrm>
          <a:prstGeom prst="rect">
            <a:avLst/>
          </a:prstGeom>
          <a:effectLst>
            <a:glow rad="228600">
              <a:schemeClr val="accent4">
                <a:satMod val="175000"/>
                <a:alpha val="40000"/>
              </a:schemeClr>
            </a:glow>
          </a:effectLst>
        </p:spPr>
      </p:pic>
    </p:spTree>
  </p:cSld>
  <p:clrMapOvr>
    <a:masterClrMapping/>
  </p:clrMapOvr>
  <p:transition>
    <p:dissolv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15.jpg"/>
          <p:cNvPicPr>
            <a:picLocks noGrp="1" noChangeAspect="1"/>
          </p:cNvPicPr>
          <p:nvPr>
            <p:ph idx="1"/>
          </p:nvPr>
        </p:nvPicPr>
        <p:blipFill>
          <a:blip r:embed="rId2" cstate="print"/>
          <a:stretch>
            <a:fillRect/>
          </a:stretch>
        </p:blipFill>
        <p:spPr>
          <a:xfrm>
            <a:off x="0" y="0"/>
            <a:ext cx="9144000" cy="6858000"/>
          </a:xfrm>
        </p:spPr>
      </p:pic>
      <p:sp>
        <p:nvSpPr>
          <p:cNvPr id="2" name="Заголовок 1"/>
          <p:cNvSpPr>
            <a:spLocks noGrp="1"/>
          </p:cNvSpPr>
          <p:nvPr>
            <p:ph type="title"/>
          </p:nvPr>
        </p:nvSpPr>
        <p:spPr>
          <a:xfrm>
            <a:off x="457200" y="274638"/>
            <a:ext cx="8229600" cy="1714202"/>
          </a:xfrm>
        </p:spPr>
        <p:txBody>
          <a:bodyPr>
            <a:noAutofit/>
          </a:bodyPr>
          <a:lstStyle/>
          <a:p>
            <a:r>
              <a:rPr lang="ru-RU" sz="3600" b="1" dirty="0" smtClean="0">
                <a:ln>
                  <a:solidFill>
                    <a:srgbClr val="FFFF00"/>
                  </a:solidFill>
                </a:ln>
                <a:solidFill>
                  <a:schemeClr val="bg1"/>
                </a:solidFill>
                <a:effectLst>
                  <a:glow rad="228600">
                    <a:schemeClr val="accent3">
                      <a:satMod val="175000"/>
                      <a:alpha val="40000"/>
                    </a:schemeClr>
                  </a:glow>
                </a:effectLst>
              </a:rPr>
              <a:t>Интегрированное занятие в библиотеке «День рождения хлеба»</a:t>
            </a:r>
            <a:br>
              <a:rPr lang="ru-RU" sz="3600" b="1" dirty="0" smtClean="0">
                <a:ln>
                  <a:solidFill>
                    <a:srgbClr val="FFFF00"/>
                  </a:solidFill>
                </a:ln>
                <a:solidFill>
                  <a:schemeClr val="bg1"/>
                </a:solidFill>
                <a:effectLst>
                  <a:glow rad="228600">
                    <a:schemeClr val="accent3">
                      <a:satMod val="175000"/>
                      <a:alpha val="40000"/>
                    </a:schemeClr>
                  </a:glow>
                </a:effectLst>
              </a:rPr>
            </a:br>
            <a:r>
              <a:rPr lang="ru-RU" sz="3600" b="1" dirty="0" smtClean="0">
                <a:ln>
                  <a:solidFill>
                    <a:srgbClr val="FFFF00"/>
                  </a:solidFill>
                </a:ln>
                <a:solidFill>
                  <a:schemeClr val="bg1"/>
                </a:solidFill>
                <a:effectLst>
                  <a:glow rad="228600">
                    <a:schemeClr val="accent3">
                      <a:satMod val="175000"/>
                      <a:alpha val="40000"/>
                    </a:schemeClr>
                  </a:glow>
                </a:effectLst>
              </a:rPr>
              <a:t>Сравнение ржаного и пшеничного хлеба</a:t>
            </a:r>
            <a:endParaRPr lang="ru-RU" sz="3600" b="1" dirty="0">
              <a:ln>
                <a:solidFill>
                  <a:srgbClr val="FFFF00"/>
                </a:solidFill>
              </a:ln>
              <a:solidFill>
                <a:schemeClr val="bg1"/>
              </a:solidFill>
              <a:effectLst>
                <a:glow rad="228600">
                  <a:schemeClr val="accent3">
                    <a:satMod val="175000"/>
                    <a:alpha val="40000"/>
                  </a:schemeClr>
                </a:glow>
              </a:effectLst>
            </a:endParaRPr>
          </a:p>
        </p:txBody>
      </p:sp>
      <p:pic>
        <p:nvPicPr>
          <p:cNvPr id="6" name="Рисунок 5" descr="DSC_0367.JPG"/>
          <p:cNvPicPr>
            <a:picLocks noChangeAspect="1"/>
          </p:cNvPicPr>
          <p:nvPr/>
        </p:nvPicPr>
        <p:blipFill>
          <a:blip r:embed="rId3" cstate="print"/>
          <a:stretch>
            <a:fillRect/>
          </a:stretch>
        </p:blipFill>
        <p:spPr>
          <a:xfrm>
            <a:off x="3851920" y="3212976"/>
            <a:ext cx="4932040" cy="3288027"/>
          </a:xfrm>
          <a:prstGeom prst="rect">
            <a:avLst/>
          </a:prstGeom>
          <a:effectLst>
            <a:glow rad="228600">
              <a:schemeClr val="accent5">
                <a:satMod val="175000"/>
                <a:alpha val="40000"/>
              </a:schemeClr>
            </a:glow>
          </a:effectLst>
        </p:spPr>
      </p:pic>
      <p:pic>
        <p:nvPicPr>
          <p:cNvPr id="5" name="Рисунок 4" descr="DSC_0386.JPG"/>
          <p:cNvPicPr>
            <a:picLocks noChangeAspect="1"/>
          </p:cNvPicPr>
          <p:nvPr/>
        </p:nvPicPr>
        <p:blipFill>
          <a:blip r:embed="rId4" cstate="print"/>
          <a:stretch>
            <a:fillRect/>
          </a:stretch>
        </p:blipFill>
        <p:spPr>
          <a:xfrm>
            <a:off x="395536" y="2204864"/>
            <a:ext cx="4104456" cy="3445993"/>
          </a:xfrm>
          <a:prstGeom prst="rect">
            <a:avLst/>
          </a:prstGeom>
          <a:effectLst>
            <a:glow rad="228600">
              <a:schemeClr val="accent3">
                <a:satMod val="175000"/>
                <a:alpha val="40000"/>
              </a:schemeClr>
            </a:glow>
          </a:effectLst>
        </p:spPr>
      </p:pic>
    </p:spTree>
  </p:cSld>
  <p:clrMapOvr>
    <a:masterClrMapping/>
  </p:clrMapOvr>
  <p:transition>
    <p:dissolv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14.jpg"/>
          <p:cNvPicPr>
            <a:picLocks noGrp="1" noChangeAspect="1"/>
          </p:cNvPicPr>
          <p:nvPr>
            <p:ph idx="1"/>
          </p:nvPr>
        </p:nvPicPr>
        <p:blipFill>
          <a:blip r:embed="rId2" cstate="print"/>
          <a:stretch>
            <a:fillRect/>
          </a:stretch>
        </p:blipFill>
        <p:spPr>
          <a:xfrm>
            <a:off x="0" y="0"/>
            <a:ext cx="9144000" cy="6858000"/>
          </a:xfrm>
        </p:spPr>
      </p:pic>
      <p:sp>
        <p:nvSpPr>
          <p:cNvPr id="2" name="Заголовок 1"/>
          <p:cNvSpPr>
            <a:spLocks noGrp="1"/>
          </p:cNvSpPr>
          <p:nvPr>
            <p:ph type="title"/>
          </p:nvPr>
        </p:nvSpPr>
        <p:spPr/>
        <p:txBody>
          <a:bodyPr>
            <a:normAutofit fontScale="90000"/>
          </a:bodyPr>
          <a:lstStyle/>
          <a:p>
            <a:r>
              <a:rPr lang="ru-RU" b="1" dirty="0" smtClean="0">
                <a:ln>
                  <a:solidFill>
                    <a:schemeClr val="tx1"/>
                  </a:solidFill>
                </a:ln>
                <a:solidFill>
                  <a:srgbClr val="FFFF00"/>
                </a:solidFill>
                <a:effectLst>
                  <a:glow rad="228600">
                    <a:schemeClr val="accent3">
                      <a:satMod val="175000"/>
                      <a:alpha val="40000"/>
                    </a:schemeClr>
                  </a:glow>
                </a:effectLst>
              </a:rPr>
              <a:t>Ох, нелегкая это работа – замешивать тесто!</a:t>
            </a:r>
            <a:endParaRPr lang="ru-RU" b="1" dirty="0">
              <a:ln>
                <a:solidFill>
                  <a:schemeClr val="tx1"/>
                </a:solidFill>
              </a:ln>
              <a:solidFill>
                <a:srgbClr val="FFFF00"/>
              </a:solidFill>
              <a:effectLst>
                <a:glow rad="228600">
                  <a:schemeClr val="accent3">
                    <a:satMod val="175000"/>
                    <a:alpha val="40000"/>
                  </a:schemeClr>
                </a:glow>
              </a:effectLst>
            </a:endParaRPr>
          </a:p>
        </p:txBody>
      </p:sp>
      <p:pic>
        <p:nvPicPr>
          <p:cNvPr id="5" name="Рисунок 4" descr="DSC_0420.JPG"/>
          <p:cNvPicPr>
            <a:picLocks noChangeAspect="1"/>
          </p:cNvPicPr>
          <p:nvPr/>
        </p:nvPicPr>
        <p:blipFill>
          <a:blip r:embed="rId3" cstate="print"/>
          <a:stretch>
            <a:fillRect/>
          </a:stretch>
        </p:blipFill>
        <p:spPr>
          <a:xfrm>
            <a:off x="683568" y="1484784"/>
            <a:ext cx="3224708" cy="4077072"/>
          </a:xfrm>
          <a:prstGeom prst="rect">
            <a:avLst/>
          </a:prstGeom>
          <a:effectLst>
            <a:glow rad="228600">
              <a:schemeClr val="accent2">
                <a:satMod val="175000"/>
                <a:alpha val="40000"/>
              </a:schemeClr>
            </a:glow>
          </a:effectLst>
        </p:spPr>
      </p:pic>
      <p:pic>
        <p:nvPicPr>
          <p:cNvPr id="6" name="Рисунок 5" descr="DSC_0447.JPG"/>
          <p:cNvPicPr>
            <a:picLocks noChangeAspect="1"/>
          </p:cNvPicPr>
          <p:nvPr/>
        </p:nvPicPr>
        <p:blipFill>
          <a:blip r:embed="rId4" cstate="print"/>
          <a:stretch>
            <a:fillRect/>
          </a:stretch>
        </p:blipFill>
        <p:spPr>
          <a:xfrm>
            <a:off x="4932040" y="1916832"/>
            <a:ext cx="3150096" cy="4392488"/>
          </a:xfrm>
          <a:prstGeom prst="rect">
            <a:avLst/>
          </a:prstGeom>
          <a:effectLst>
            <a:glow rad="228600">
              <a:schemeClr val="accent3">
                <a:satMod val="175000"/>
                <a:alpha val="40000"/>
              </a:schemeClr>
            </a:glow>
          </a:effectLst>
        </p:spPr>
      </p:pic>
    </p:spTree>
  </p:cSld>
  <p:clrMapOvr>
    <a:masterClrMapping/>
  </p:clrMapOvr>
  <p:transition>
    <p:dissolv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Содержимое 5" descr="п4.jpg"/>
          <p:cNvPicPr>
            <a:picLocks noGrp="1" noChangeAspect="1"/>
          </p:cNvPicPr>
          <p:nvPr>
            <p:ph idx="1"/>
          </p:nvPr>
        </p:nvPicPr>
        <p:blipFill>
          <a:blip r:embed="rId2" cstate="print"/>
          <a:stretch>
            <a:fillRect/>
          </a:stretch>
        </p:blipFill>
        <p:spPr>
          <a:xfrm>
            <a:off x="0" y="0"/>
            <a:ext cx="9144000" cy="6858000"/>
          </a:xfrm>
        </p:spPr>
      </p:pic>
      <p:sp>
        <p:nvSpPr>
          <p:cNvPr id="2" name="Заголовок 1"/>
          <p:cNvSpPr>
            <a:spLocks noGrp="1"/>
          </p:cNvSpPr>
          <p:nvPr>
            <p:ph type="title"/>
          </p:nvPr>
        </p:nvSpPr>
        <p:spPr/>
        <p:txBody>
          <a:bodyPr>
            <a:normAutofit fontScale="90000"/>
          </a:bodyPr>
          <a:lstStyle/>
          <a:p>
            <a:r>
              <a:rPr lang="ru-RU" b="1" dirty="0" smtClean="0">
                <a:ln>
                  <a:solidFill>
                    <a:srgbClr val="92D050"/>
                  </a:solidFill>
                </a:ln>
                <a:solidFill>
                  <a:srgbClr val="002060"/>
                </a:solidFill>
                <a:effectLst>
                  <a:glow rad="228600">
                    <a:schemeClr val="accent3">
                      <a:satMod val="175000"/>
                      <a:alpha val="40000"/>
                    </a:schemeClr>
                  </a:glow>
                </a:effectLst>
              </a:rPr>
              <a:t>Сколько разных вкусностей можно напечь из пшеничной муки</a:t>
            </a:r>
            <a:endParaRPr lang="ru-RU" b="1" dirty="0">
              <a:ln>
                <a:solidFill>
                  <a:srgbClr val="92D050"/>
                </a:solidFill>
              </a:ln>
              <a:solidFill>
                <a:srgbClr val="002060"/>
              </a:solidFill>
              <a:effectLst>
                <a:glow rad="228600">
                  <a:schemeClr val="accent3">
                    <a:satMod val="175000"/>
                    <a:alpha val="40000"/>
                  </a:schemeClr>
                </a:glow>
              </a:effectLst>
            </a:endParaRPr>
          </a:p>
        </p:txBody>
      </p:sp>
      <p:pic>
        <p:nvPicPr>
          <p:cNvPr id="5" name="Рисунок 4" descr="9.jpg"/>
          <p:cNvPicPr>
            <a:picLocks noChangeAspect="1"/>
          </p:cNvPicPr>
          <p:nvPr/>
        </p:nvPicPr>
        <p:blipFill>
          <a:blip r:embed="rId3" cstate="print"/>
          <a:stretch>
            <a:fillRect/>
          </a:stretch>
        </p:blipFill>
        <p:spPr>
          <a:xfrm>
            <a:off x="5782347" y="1700808"/>
            <a:ext cx="3102473" cy="1944216"/>
          </a:xfrm>
          <a:prstGeom prst="rect">
            <a:avLst/>
          </a:prstGeom>
          <a:effectLst>
            <a:glow rad="228600">
              <a:schemeClr val="accent6">
                <a:satMod val="175000"/>
                <a:alpha val="40000"/>
              </a:schemeClr>
            </a:glow>
          </a:effectLst>
        </p:spPr>
      </p:pic>
      <p:pic>
        <p:nvPicPr>
          <p:cNvPr id="8" name="Рисунок 7" descr="15.jpg"/>
          <p:cNvPicPr>
            <a:picLocks noChangeAspect="1"/>
          </p:cNvPicPr>
          <p:nvPr/>
        </p:nvPicPr>
        <p:blipFill>
          <a:blip r:embed="rId4" cstate="print"/>
          <a:stretch>
            <a:fillRect/>
          </a:stretch>
        </p:blipFill>
        <p:spPr>
          <a:xfrm>
            <a:off x="6084168" y="4437112"/>
            <a:ext cx="2812330" cy="1872208"/>
          </a:xfrm>
          <a:prstGeom prst="rect">
            <a:avLst/>
          </a:prstGeom>
          <a:effectLst>
            <a:glow rad="228600">
              <a:schemeClr val="accent3">
                <a:satMod val="175000"/>
                <a:alpha val="40000"/>
              </a:schemeClr>
            </a:glow>
          </a:effectLst>
        </p:spPr>
      </p:pic>
      <p:pic>
        <p:nvPicPr>
          <p:cNvPr id="9" name="Рисунок 8" descr="п20.jpg"/>
          <p:cNvPicPr>
            <a:picLocks noChangeAspect="1"/>
          </p:cNvPicPr>
          <p:nvPr/>
        </p:nvPicPr>
        <p:blipFill>
          <a:blip r:embed="rId5" cstate="print"/>
          <a:stretch>
            <a:fillRect/>
          </a:stretch>
        </p:blipFill>
        <p:spPr>
          <a:xfrm>
            <a:off x="251520" y="1772816"/>
            <a:ext cx="2865734" cy="2071516"/>
          </a:xfrm>
          <a:prstGeom prst="rect">
            <a:avLst/>
          </a:prstGeom>
          <a:effectLst>
            <a:glow rad="228600">
              <a:schemeClr val="accent2">
                <a:satMod val="175000"/>
                <a:alpha val="40000"/>
              </a:schemeClr>
            </a:glow>
          </a:effectLst>
        </p:spPr>
      </p:pic>
      <p:pic>
        <p:nvPicPr>
          <p:cNvPr id="10" name="Рисунок 9" descr="п23.jpg"/>
          <p:cNvPicPr>
            <a:picLocks noChangeAspect="1"/>
          </p:cNvPicPr>
          <p:nvPr/>
        </p:nvPicPr>
        <p:blipFill>
          <a:blip r:embed="rId6" cstate="print"/>
          <a:stretch>
            <a:fillRect/>
          </a:stretch>
        </p:blipFill>
        <p:spPr>
          <a:xfrm>
            <a:off x="323529" y="4437112"/>
            <a:ext cx="3087832" cy="2055614"/>
          </a:xfrm>
          <a:prstGeom prst="rect">
            <a:avLst/>
          </a:prstGeom>
          <a:effectLst>
            <a:glow rad="228600">
              <a:schemeClr val="accent4">
                <a:satMod val="175000"/>
                <a:alpha val="40000"/>
              </a:schemeClr>
            </a:glow>
          </a:effectLst>
        </p:spPr>
      </p:pic>
      <p:pic>
        <p:nvPicPr>
          <p:cNvPr id="7" name="Рисунок 6" descr="DSC_0438.JPG"/>
          <p:cNvPicPr>
            <a:picLocks noChangeAspect="1"/>
          </p:cNvPicPr>
          <p:nvPr/>
        </p:nvPicPr>
        <p:blipFill>
          <a:blip r:embed="rId7" cstate="print"/>
          <a:stretch>
            <a:fillRect/>
          </a:stretch>
        </p:blipFill>
        <p:spPr>
          <a:xfrm>
            <a:off x="2987824" y="1700808"/>
            <a:ext cx="3192356" cy="4788534"/>
          </a:xfrm>
          <a:prstGeom prst="rect">
            <a:avLst/>
          </a:prstGeom>
          <a:effectLst>
            <a:glow rad="228600">
              <a:schemeClr val="accent5">
                <a:satMod val="175000"/>
                <a:alpha val="40000"/>
              </a:schemeClr>
            </a:glow>
          </a:effectLst>
        </p:spPr>
      </p:pic>
    </p:spTree>
  </p:cSld>
  <p:clrMapOvr>
    <a:masterClrMapping/>
  </p:clrMapOvr>
  <p:transition>
    <p:dissolv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п10.jpg"/>
          <p:cNvPicPr>
            <a:picLocks noGrp="1" noChangeAspect="1"/>
          </p:cNvPicPr>
          <p:nvPr>
            <p:ph idx="1"/>
          </p:nvPr>
        </p:nvPicPr>
        <p:blipFill>
          <a:blip r:embed="rId2" cstate="print"/>
          <a:stretch>
            <a:fillRect/>
          </a:stretch>
        </p:blipFill>
        <p:spPr>
          <a:xfrm>
            <a:off x="0" y="0"/>
            <a:ext cx="9144000" cy="6858000"/>
          </a:xfrm>
        </p:spPr>
      </p:pic>
      <p:sp>
        <p:nvSpPr>
          <p:cNvPr id="2" name="Заголовок 1"/>
          <p:cNvSpPr>
            <a:spLocks noGrp="1"/>
          </p:cNvSpPr>
          <p:nvPr>
            <p:ph type="title"/>
          </p:nvPr>
        </p:nvSpPr>
        <p:spPr/>
        <p:txBody>
          <a:bodyPr>
            <a:normAutofit fontScale="90000"/>
          </a:bodyPr>
          <a:lstStyle/>
          <a:p>
            <a:r>
              <a:rPr lang="ru-RU" b="1" dirty="0" smtClean="0">
                <a:ln>
                  <a:solidFill>
                    <a:srgbClr val="FF0000"/>
                  </a:solidFill>
                </a:ln>
                <a:solidFill>
                  <a:srgbClr val="00B0F0"/>
                </a:solidFill>
                <a:effectLst>
                  <a:glow rad="228600">
                    <a:schemeClr val="accent6">
                      <a:satMod val="175000"/>
                      <a:alpha val="40000"/>
                    </a:schemeClr>
                  </a:glow>
                </a:effectLst>
              </a:rPr>
              <a:t>Учимся сами лепить каравай из соленого теста</a:t>
            </a:r>
            <a:endParaRPr lang="ru-RU" b="1" dirty="0">
              <a:ln>
                <a:solidFill>
                  <a:srgbClr val="FF0000"/>
                </a:solidFill>
              </a:ln>
              <a:solidFill>
                <a:srgbClr val="00B0F0"/>
              </a:solidFill>
              <a:effectLst>
                <a:glow rad="228600">
                  <a:schemeClr val="accent6">
                    <a:satMod val="175000"/>
                    <a:alpha val="40000"/>
                  </a:schemeClr>
                </a:glow>
              </a:effectLst>
            </a:endParaRPr>
          </a:p>
        </p:txBody>
      </p:sp>
      <p:pic>
        <p:nvPicPr>
          <p:cNvPr id="6" name="Рисунок 5" descr="DSC_0509.JPG"/>
          <p:cNvPicPr>
            <a:picLocks noChangeAspect="1"/>
          </p:cNvPicPr>
          <p:nvPr/>
        </p:nvPicPr>
        <p:blipFill>
          <a:blip r:embed="rId3" cstate="print"/>
          <a:stretch>
            <a:fillRect/>
          </a:stretch>
        </p:blipFill>
        <p:spPr>
          <a:xfrm>
            <a:off x="179512" y="1484784"/>
            <a:ext cx="2736304" cy="3763947"/>
          </a:xfrm>
          <a:prstGeom prst="rect">
            <a:avLst/>
          </a:prstGeom>
          <a:effectLst>
            <a:glow rad="228600">
              <a:schemeClr val="accent3">
                <a:satMod val="175000"/>
                <a:alpha val="40000"/>
              </a:schemeClr>
            </a:glow>
          </a:effectLst>
        </p:spPr>
      </p:pic>
      <p:pic>
        <p:nvPicPr>
          <p:cNvPr id="7" name="Рисунок 6" descr="DSC_0517.JPG"/>
          <p:cNvPicPr>
            <a:picLocks noChangeAspect="1"/>
          </p:cNvPicPr>
          <p:nvPr/>
        </p:nvPicPr>
        <p:blipFill>
          <a:blip r:embed="rId4" cstate="print"/>
          <a:stretch>
            <a:fillRect/>
          </a:stretch>
        </p:blipFill>
        <p:spPr>
          <a:xfrm>
            <a:off x="6183187" y="1556792"/>
            <a:ext cx="2781301" cy="3789040"/>
          </a:xfrm>
          <a:prstGeom prst="rect">
            <a:avLst/>
          </a:prstGeom>
          <a:effectLst>
            <a:glow rad="228600">
              <a:schemeClr val="accent4">
                <a:satMod val="175000"/>
                <a:alpha val="40000"/>
              </a:schemeClr>
            </a:glow>
          </a:effectLst>
        </p:spPr>
      </p:pic>
      <p:pic>
        <p:nvPicPr>
          <p:cNvPr id="5" name="Рисунок 4" descr="DSC_0516.JPG"/>
          <p:cNvPicPr>
            <a:picLocks noChangeAspect="1"/>
          </p:cNvPicPr>
          <p:nvPr/>
        </p:nvPicPr>
        <p:blipFill>
          <a:blip r:embed="rId5" cstate="print"/>
          <a:stretch>
            <a:fillRect/>
          </a:stretch>
        </p:blipFill>
        <p:spPr>
          <a:xfrm>
            <a:off x="2771800" y="3645024"/>
            <a:ext cx="3913723" cy="2955115"/>
          </a:xfrm>
          <a:prstGeom prst="rect">
            <a:avLst/>
          </a:prstGeom>
          <a:effectLst>
            <a:glow rad="228600">
              <a:schemeClr val="accent2">
                <a:satMod val="175000"/>
                <a:alpha val="40000"/>
              </a:schemeClr>
            </a:glow>
          </a:effectLst>
        </p:spPr>
      </p:pic>
    </p:spTree>
  </p:cSld>
  <p:clrMapOvr>
    <a:masterClrMapping/>
  </p:clrMapOvr>
  <p:transition>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п15.jpg"/>
          <p:cNvPicPr>
            <a:picLocks noChangeAspect="1"/>
          </p:cNvPicPr>
          <p:nvPr/>
        </p:nvPicPr>
        <p:blipFill>
          <a:blip r:embed="rId2" cstate="print"/>
          <a:stretch>
            <a:fillRect/>
          </a:stretch>
        </p:blipFill>
        <p:spPr>
          <a:xfrm>
            <a:off x="0" y="0"/>
            <a:ext cx="9144000" cy="6858000"/>
          </a:xfrm>
          <a:prstGeom prst="rect">
            <a:avLst/>
          </a:prstGeom>
        </p:spPr>
      </p:pic>
      <p:sp>
        <p:nvSpPr>
          <p:cNvPr id="3" name="Заголовок 2"/>
          <p:cNvSpPr>
            <a:spLocks noGrp="1"/>
          </p:cNvSpPr>
          <p:nvPr>
            <p:ph type="title"/>
          </p:nvPr>
        </p:nvSpPr>
        <p:spPr/>
        <p:txBody>
          <a:bodyPr/>
          <a:lstStyle/>
          <a:p>
            <a:r>
              <a:rPr lang="ru-RU" b="1" dirty="0" smtClean="0">
                <a:ln>
                  <a:solidFill>
                    <a:schemeClr val="tx1"/>
                  </a:solidFill>
                </a:ln>
                <a:solidFill>
                  <a:srgbClr val="FFFF00"/>
                </a:solidFill>
                <a:effectLst>
                  <a:glow rad="228600">
                    <a:schemeClr val="accent3">
                      <a:satMod val="175000"/>
                      <a:alpha val="40000"/>
                    </a:schemeClr>
                  </a:glow>
                </a:effectLst>
              </a:rPr>
              <a:t>Информационная карта</a:t>
            </a:r>
            <a:endParaRPr lang="ru-RU" b="1" dirty="0">
              <a:ln>
                <a:solidFill>
                  <a:schemeClr val="tx1"/>
                </a:solidFill>
              </a:ln>
              <a:solidFill>
                <a:srgbClr val="FFFF00"/>
              </a:solidFill>
              <a:effectLst>
                <a:glow rad="228600">
                  <a:schemeClr val="accent3">
                    <a:satMod val="175000"/>
                    <a:alpha val="40000"/>
                  </a:schemeClr>
                </a:glow>
              </a:effectLst>
            </a:endParaRPr>
          </a:p>
        </p:txBody>
      </p:sp>
      <p:sp>
        <p:nvSpPr>
          <p:cNvPr id="4" name="Содержимое 3"/>
          <p:cNvSpPr>
            <a:spLocks noGrp="1"/>
          </p:cNvSpPr>
          <p:nvPr>
            <p:ph idx="1"/>
          </p:nvPr>
        </p:nvSpPr>
        <p:spPr/>
        <p:txBody>
          <a:bodyPr>
            <a:normAutofit lnSpcReduction="10000"/>
          </a:bodyPr>
          <a:lstStyle/>
          <a:p>
            <a:pPr lvl="1">
              <a:buNone/>
            </a:pPr>
            <a:r>
              <a:rPr lang="ru-RU" sz="3600" b="1" dirty="0" smtClean="0">
                <a:ln>
                  <a:solidFill>
                    <a:schemeClr val="tx1"/>
                  </a:solidFill>
                </a:ln>
                <a:solidFill>
                  <a:srgbClr val="C00000"/>
                </a:solidFill>
                <a:effectLst>
                  <a:glow rad="228600">
                    <a:schemeClr val="accent3">
                      <a:satMod val="175000"/>
                      <a:alpha val="40000"/>
                    </a:schemeClr>
                  </a:glow>
                </a:effectLst>
              </a:rPr>
              <a:t>Вид проекта : познавательно-исследовательский;</a:t>
            </a:r>
          </a:p>
          <a:p>
            <a:pPr lvl="1">
              <a:buNone/>
            </a:pPr>
            <a:endParaRPr lang="ru-RU" sz="3600" b="1" dirty="0" smtClean="0">
              <a:ln>
                <a:solidFill>
                  <a:schemeClr val="tx1"/>
                </a:solidFill>
              </a:ln>
              <a:solidFill>
                <a:srgbClr val="C00000"/>
              </a:solidFill>
              <a:effectLst>
                <a:glow rad="228600">
                  <a:schemeClr val="accent3">
                    <a:satMod val="175000"/>
                    <a:alpha val="40000"/>
                  </a:schemeClr>
                </a:glow>
              </a:effectLst>
            </a:endParaRPr>
          </a:p>
          <a:p>
            <a:pPr lvl="1">
              <a:buNone/>
            </a:pPr>
            <a:r>
              <a:rPr lang="ru-RU" sz="3600" b="1" dirty="0" smtClean="0">
                <a:ln>
                  <a:solidFill>
                    <a:schemeClr val="tx1"/>
                  </a:solidFill>
                </a:ln>
                <a:solidFill>
                  <a:srgbClr val="C00000"/>
                </a:solidFill>
                <a:effectLst>
                  <a:glow rad="228600">
                    <a:schemeClr val="accent3">
                      <a:satMod val="175000"/>
                      <a:alpha val="40000"/>
                    </a:schemeClr>
                  </a:glow>
                </a:effectLst>
              </a:rPr>
              <a:t>Сроки реализации: краткосрочный ;</a:t>
            </a:r>
          </a:p>
          <a:p>
            <a:pPr lvl="1">
              <a:buNone/>
            </a:pPr>
            <a:endParaRPr lang="ru-RU" sz="3600" b="1" dirty="0" smtClean="0">
              <a:ln>
                <a:solidFill>
                  <a:schemeClr val="tx1"/>
                </a:solidFill>
              </a:ln>
              <a:solidFill>
                <a:srgbClr val="C00000"/>
              </a:solidFill>
              <a:effectLst>
                <a:glow rad="228600">
                  <a:schemeClr val="accent3">
                    <a:satMod val="175000"/>
                    <a:alpha val="40000"/>
                  </a:schemeClr>
                </a:glow>
              </a:effectLst>
            </a:endParaRPr>
          </a:p>
          <a:p>
            <a:pPr lvl="1">
              <a:buNone/>
            </a:pPr>
            <a:r>
              <a:rPr lang="ru-RU" sz="3600" b="1" dirty="0" smtClean="0">
                <a:ln>
                  <a:solidFill>
                    <a:schemeClr val="tx1"/>
                  </a:solidFill>
                </a:ln>
                <a:solidFill>
                  <a:srgbClr val="C00000"/>
                </a:solidFill>
                <a:effectLst>
                  <a:glow rad="228600">
                    <a:schemeClr val="accent3">
                      <a:satMod val="175000"/>
                      <a:alpha val="40000"/>
                    </a:schemeClr>
                  </a:glow>
                </a:effectLst>
              </a:rPr>
              <a:t>Участники проекта: дети старшей группы, педагог, музыкальный руководитель, родители.</a:t>
            </a:r>
            <a:endParaRPr lang="ru-RU" sz="3600" b="1" dirty="0">
              <a:ln>
                <a:solidFill>
                  <a:schemeClr val="tx1"/>
                </a:solidFill>
              </a:ln>
              <a:solidFill>
                <a:srgbClr val="C00000"/>
              </a:solidFill>
              <a:effectLst>
                <a:glow rad="228600">
                  <a:schemeClr val="accent3">
                    <a:satMod val="175000"/>
                    <a:alpha val="40000"/>
                  </a:schemeClr>
                </a:glow>
              </a:effectLst>
            </a:endParaRPr>
          </a:p>
        </p:txBody>
      </p:sp>
    </p:spTree>
  </p:cSld>
  <p:clrMapOvr>
    <a:masterClrMapping/>
  </p:clrMapOvr>
  <p:transition>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п22.jpg"/>
          <p:cNvPicPr>
            <a:picLocks noGrp="1" noChangeAspect="1"/>
          </p:cNvPicPr>
          <p:nvPr>
            <p:ph idx="1"/>
          </p:nvPr>
        </p:nvPicPr>
        <p:blipFill>
          <a:blip r:embed="rId2" cstate="print"/>
          <a:stretch>
            <a:fillRect/>
          </a:stretch>
        </p:blipFill>
        <p:spPr>
          <a:xfrm>
            <a:off x="0" y="0"/>
            <a:ext cx="9144000" cy="6858000"/>
          </a:xfrm>
        </p:spPr>
      </p:pic>
      <p:sp>
        <p:nvSpPr>
          <p:cNvPr id="2" name="Заголовок 1"/>
          <p:cNvSpPr>
            <a:spLocks noGrp="1"/>
          </p:cNvSpPr>
          <p:nvPr>
            <p:ph type="title"/>
          </p:nvPr>
        </p:nvSpPr>
        <p:spPr/>
        <p:txBody>
          <a:bodyPr>
            <a:normAutofit/>
          </a:bodyPr>
          <a:lstStyle/>
          <a:p>
            <a:r>
              <a:rPr lang="ru-RU" sz="4000" b="1" dirty="0" smtClean="0">
                <a:ln>
                  <a:solidFill>
                    <a:schemeClr val="tx1"/>
                  </a:solidFill>
                </a:ln>
                <a:solidFill>
                  <a:srgbClr val="FF0000"/>
                </a:solidFill>
                <a:effectLst>
                  <a:glow rad="228600">
                    <a:schemeClr val="accent4">
                      <a:satMod val="175000"/>
                      <a:alpha val="40000"/>
                    </a:schemeClr>
                  </a:glow>
                </a:effectLst>
              </a:rPr>
              <a:t>Стряпаем печенье</a:t>
            </a:r>
            <a:endParaRPr lang="ru-RU" sz="4000" b="1" dirty="0">
              <a:ln>
                <a:solidFill>
                  <a:schemeClr val="tx1"/>
                </a:solidFill>
              </a:ln>
              <a:solidFill>
                <a:srgbClr val="FF0000"/>
              </a:solidFill>
              <a:effectLst>
                <a:glow rad="228600">
                  <a:schemeClr val="accent4">
                    <a:satMod val="175000"/>
                    <a:alpha val="40000"/>
                  </a:schemeClr>
                </a:glow>
              </a:effectLst>
            </a:endParaRPr>
          </a:p>
        </p:txBody>
      </p:sp>
      <p:pic>
        <p:nvPicPr>
          <p:cNvPr id="6" name="Рисунок 5" descr="DSC_0560.JPG"/>
          <p:cNvPicPr>
            <a:picLocks noChangeAspect="1"/>
          </p:cNvPicPr>
          <p:nvPr/>
        </p:nvPicPr>
        <p:blipFill>
          <a:blip r:embed="rId3" cstate="print"/>
          <a:stretch>
            <a:fillRect/>
          </a:stretch>
        </p:blipFill>
        <p:spPr>
          <a:xfrm>
            <a:off x="5796136" y="2564904"/>
            <a:ext cx="2592288" cy="3487606"/>
          </a:xfrm>
          <a:prstGeom prst="rect">
            <a:avLst/>
          </a:prstGeom>
          <a:effectLst>
            <a:glow rad="228600">
              <a:schemeClr val="accent3">
                <a:satMod val="175000"/>
                <a:alpha val="40000"/>
              </a:schemeClr>
            </a:glow>
          </a:effectLst>
        </p:spPr>
      </p:pic>
      <p:pic>
        <p:nvPicPr>
          <p:cNvPr id="7" name="Рисунок 6" descr="DSC_0566.JPG"/>
          <p:cNvPicPr>
            <a:picLocks noChangeAspect="1"/>
          </p:cNvPicPr>
          <p:nvPr/>
        </p:nvPicPr>
        <p:blipFill>
          <a:blip r:embed="rId4" cstate="print"/>
          <a:stretch>
            <a:fillRect/>
          </a:stretch>
        </p:blipFill>
        <p:spPr>
          <a:xfrm>
            <a:off x="683568" y="2564904"/>
            <a:ext cx="2539635" cy="3573016"/>
          </a:xfrm>
          <a:prstGeom prst="rect">
            <a:avLst/>
          </a:prstGeom>
          <a:effectLst>
            <a:glow rad="228600">
              <a:schemeClr val="accent5">
                <a:satMod val="175000"/>
                <a:alpha val="40000"/>
              </a:schemeClr>
            </a:glow>
          </a:effectLst>
        </p:spPr>
      </p:pic>
      <p:pic>
        <p:nvPicPr>
          <p:cNvPr id="5" name="Рисунок 4" descr="DSC_0556.JPG"/>
          <p:cNvPicPr>
            <a:picLocks noChangeAspect="1"/>
          </p:cNvPicPr>
          <p:nvPr/>
        </p:nvPicPr>
        <p:blipFill>
          <a:blip r:embed="rId5" cstate="print"/>
          <a:stretch>
            <a:fillRect/>
          </a:stretch>
        </p:blipFill>
        <p:spPr>
          <a:xfrm>
            <a:off x="3203848" y="1412776"/>
            <a:ext cx="2688953" cy="3573016"/>
          </a:xfrm>
          <a:prstGeom prst="rect">
            <a:avLst/>
          </a:prstGeom>
          <a:effectLst>
            <a:glow rad="228600">
              <a:schemeClr val="accent4">
                <a:satMod val="175000"/>
                <a:alpha val="40000"/>
              </a:schemeClr>
            </a:glow>
          </a:effectLst>
        </p:spPr>
      </p:pic>
    </p:spTree>
  </p:cSld>
  <p:clrMapOvr>
    <a:masterClrMapping/>
  </p:clrMapOvr>
  <p:transition>
    <p:dissolv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п19.jpg"/>
          <p:cNvPicPr>
            <a:picLocks noGrp="1" noChangeAspect="1"/>
          </p:cNvPicPr>
          <p:nvPr>
            <p:ph idx="1"/>
          </p:nvPr>
        </p:nvPicPr>
        <p:blipFill>
          <a:blip r:embed="rId2" cstate="print"/>
          <a:stretch>
            <a:fillRect/>
          </a:stretch>
        </p:blipFill>
        <p:spPr>
          <a:xfrm>
            <a:off x="0" y="0"/>
            <a:ext cx="9144000" cy="6858000"/>
          </a:xfrm>
        </p:spPr>
      </p:pic>
      <p:sp>
        <p:nvSpPr>
          <p:cNvPr id="2" name="Заголовок 1"/>
          <p:cNvSpPr>
            <a:spLocks noGrp="1"/>
          </p:cNvSpPr>
          <p:nvPr>
            <p:ph type="title"/>
          </p:nvPr>
        </p:nvSpPr>
        <p:spPr/>
        <p:txBody>
          <a:bodyPr>
            <a:normAutofit/>
          </a:bodyPr>
          <a:lstStyle/>
          <a:p>
            <a:r>
              <a:rPr lang="ru-RU" sz="4000" b="1" dirty="0" smtClean="0">
                <a:ln>
                  <a:solidFill>
                    <a:srgbClr val="FFFF00"/>
                  </a:solidFill>
                </a:ln>
                <a:solidFill>
                  <a:srgbClr val="FFFF00"/>
                </a:solidFill>
                <a:effectLst>
                  <a:glow rad="228600">
                    <a:schemeClr val="accent3">
                      <a:satMod val="175000"/>
                      <a:alpha val="40000"/>
                    </a:schemeClr>
                  </a:glow>
                </a:effectLst>
              </a:rPr>
              <a:t>Хороводная игра «Каравай»</a:t>
            </a:r>
            <a:endParaRPr lang="ru-RU" sz="4000" b="1" dirty="0">
              <a:ln>
                <a:solidFill>
                  <a:srgbClr val="FFFF00"/>
                </a:solidFill>
              </a:ln>
              <a:solidFill>
                <a:srgbClr val="FFFF00"/>
              </a:solidFill>
              <a:effectLst>
                <a:glow rad="228600">
                  <a:schemeClr val="accent3">
                    <a:satMod val="175000"/>
                    <a:alpha val="40000"/>
                  </a:schemeClr>
                </a:glow>
              </a:effectLst>
            </a:endParaRPr>
          </a:p>
        </p:txBody>
      </p:sp>
      <p:pic>
        <p:nvPicPr>
          <p:cNvPr id="5" name="Рисунок 4" descr="DSC_0295.JPG"/>
          <p:cNvPicPr>
            <a:picLocks noChangeAspect="1"/>
          </p:cNvPicPr>
          <p:nvPr/>
        </p:nvPicPr>
        <p:blipFill>
          <a:blip r:embed="rId3" cstate="print"/>
          <a:stretch>
            <a:fillRect/>
          </a:stretch>
        </p:blipFill>
        <p:spPr>
          <a:xfrm>
            <a:off x="1115616" y="1484784"/>
            <a:ext cx="6804756" cy="4536504"/>
          </a:xfrm>
          <a:prstGeom prst="rect">
            <a:avLst/>
          </a:prstGeom>
          <a:effectLst>
            <a:glow rad="228600">
              <a:schemeClr val="accent4">
                <a:satMod val="175000"/>
                <a:alpha val="40000"/>
              </a:schemeClr>
            </a:glow>
          </a:effectLst>
        </p:spPr>
      </p:pic>
    </p:spTree>
  </p:cSld>
  <p:clrMapOvr>
    <a:masterClrMapping/>
  </p:clrMapOvr>
  <p:transition>
    <p:dissolv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Содержимое 5" descr="п7.jpg"/>
          <p:cNvPicPr>
            <a:picLocks noGrp="1" noChangeAspect="1"/>
          </p:cNvPicPr>
          <p:nvPr>
            <p:ph idx="1"/>
          </p:nvPr>
        </p:nvPicPr>
        <p:blipFill>
          <a:blip r:embed="rId2" cstate="print"/>
          <a:stretch>
            <a:fillRect/>
          </a:stretch>
        </p:blipFill>
        <p:spPr>
          <a:xfrm>
            <a:off x="0" y="0"/>
            <a:ext cx="9144000" cy="6669360"/>
          </a:xfrm>
        </p:spPr>
      </p:pic>
      <p:sp>
        <p:nvSpPr>
          <p:cNvPr id="12" name="Заголовок 11"/>
          <p:cNvSpPr>
            <a:spLocks noGrp="1"/>
          </p:cNvSpPr>
          <p:nvPr>
            <p:ph type="title"/>
          </p:nvPr>
        </p:nvSpPr>
        <p:spPr>
          <a:xfrm>
            <a:off x="1907704" y="0"/>
            <a:ext cx="6779096" cy="6237312"/>
          </a:xfrm>
        </p:spPr>
        <p:txBody>
          <a:bodyPr>
            <a:normAutofit fontScale="90000"/>
          </a:bodyPr>
          <a:lstStyle/>
          <a:p>
            <a:pPr algn="l"/>
            <a:r>
              <a:rPr lang="ru-RU" sz="3200" b="1" i="1" dirty="0" smtClean="0">
                <a:ln>
                  <a:solidFill>
                    <a:schemeClr val="tx1"/>
                  </a:solidFill>
                </a:ln>
                <a:solidFill>
                  <a:srgbClr val="FF0000"/>
                </a:solidFill>
                <a:effectLst>
                  <a:glow rad="228600">
                    <a:schemeClr val="accent3">
                      <a:satMod val="175000"/>
                      <a:alpha val="40000"/>
                    </a:schemeClr>
                  </a:glow>
                </a:effectLst>
              </a:rPr>
              <a:t>Вот он, хлебушек душистый,</a:t>
            </a:r>
            <a:br>
              <a:rPr lang="ru-RU" sz="3200" b="1" i="1" dirty="0" smtClean="0">
                <a:ln>
                  <a:solidFill>
                    <a:schemeClr val="tx1"/>
                  </a:solidFill>
                </a:ln>
                <a:solidFill>
                  <a:srgbClr val="FF0000"/>
                </a:solidFill>
                <a:effectLst>
                  <a:glow rad="228600">
                    <a:schemeClr val="accent3">
                      <a:satMod val="175000"/>
                      <a:alpha val="40000"/>
                    </a:schemeClr>
                  </a:glow>
                </a:effectLst>
              </a:rPr>
            </a:br>
            <a:r>
              <a:rPr lang="ru-RU" sz="3200" b="1" i="1" dirty="0" smtClean="0">
                <a:ln>
                  <a:solidFill>
                    <a:schemeClr val="tx1"/>
                  </a:solidFill>
                </a:ln>
                <a:solidFill>
                  <a:srgbClr val="FF0000"/>
                </a:solidFill>
                <a:effectLst>
                  <a:glow rad="228600">
                    <a:schemeClr val="accent3">
                      <a:satMod val="175000"/>
                      <a:alpha val="40000"/>
                    </a:schemeClr>
                  </a:glow>
                </a:effectLst>
              </a:rPr>
              <a:t>Вот он, теплый, золотистый.</a:t>
            </a:r>
            <a:br>
              <a:rPr lang="ru-RU" sz="3200" b="1" i="1" dirty="0" smtClean="0">
                <a:ln>
                  <a:solidFill>
                    <a:schemeClr val="tx1"/>
                  </a:solidFill>
                </a:ln>
                <a:solidFill>
                  <a:srgbClr val="FF0000"/>
                </a:solidFill>
                <a:effectLst>
                  <a:glow rad="228600">
                    <a:schemeClr val="accent3">
                      <a:satMod val="175000"/>
                      <a:alpha val="40000"/>
                    </a:schemeClr>
                  </a:glow>
                </a:effectLst>
              </a:rPr>
            </a:br>
            <a:r>
              <a:rPr lang="ru-RU" sz="3200" b="1" i="1" dirty="0" smtClean="0">
                <a:ln>
                  <a:solidFill>
                    <a:schemeClr val="tx1"/>
                  </a:solidFill>
                </a:ln>
                <a:solidFill>
                  <a:srgbClr val="FF0000"/>
                </a:solidFill>
                <a:effectLst>
                  <a:glow rad="228600">
                    <a:schemeClr val="accent3">
                      <a:satMod val="175000"/>
                      <a:alpha val="40000"/>
                    </a:schemeClr>
                  </a:glow>
                </a:effectLst>
              </a:rPr>
              <a:t>В каждый дом, на каждый стол</a:t>
            </a:r>
            <a:br>
              <a:rPr lang="ru-RU" sz="3200" b="1" i="1" dirty="0" smtClean="0">
                <a:ln>
                  <a:solidFill>
                    <a:schemeClr val="tx1"/>
                  </a:solidFill>
                </a:ln>
                <a:solidFill>
                  <a:srgbClr val="FF0000"/>
                </a:solidFill>
                <a:effectLst>
                  <a:glow rad="228600">
                    <a:schemeClr val="accent3">
                      <a:satMod val="175000"/>
                      <a:alpha val="40000"/>
                    </a:schemeClr>
                  </a:glow>
                </a:effectLst>
              </a:rPr>
            </a:br>
            <a:r>
              <a:rPr lang="ru-RU" sz="3200" b="1" i="1" dirty="0" smtClean="0">
                <a:ln>
                  <a:solidFill>
                    <a:schemeClr val="tx1"/>
                  </a:solidFill>
                </a:ln>
                <a:solidFill>
                  <a:srgbClr val="FF0000"/>
                </a:solidFill>
                <a:effectLst>
                  <a:glow rad="228600">
                    <a:schemeClr val="accent3">
                      <a:satMod val="175000"/>
                      <a:alpha val="40000"/>
                    </a:schemeClr>
                  </a:glow>
                </a:effectLst>
              </a:rPr>
              <a:t>Он пожаловал, пришел.</a:t>
            </a:r>
            <a:br>
              <a:rPr lang="ru-RU" sz="3200" b="1" i="1" dirty="0" smtClean="0">
                <a:ln>
                  <a:solidFill>
                    <a:schemeClr val="tx1"/>
                  </a:solidFill>
                </a:ln>
                <a:solidFill>
                  <a:srgbClr val="FF0000"/>
                </a:solidFill>
                <a:effectLst>
                  <a:glow rad="228600">
                    <a:schemeClr val="accent3">
                      <a:satMod val="175000"/>
                      <a:alpha val="40000"/>
                    </a:schemeClr>
                  </a:glow>
                </a:effectLst>
              </a:rPr>
            </a:br>
            <a:r>
              <a:rPr lang="ru-RU" sz="3200" b="1" i="1" dirty="0" smtClean="0">
                <a:ln>
                  <a:solidFill>
                    <a:schemeClr val="tx1"/>
                  </a:solidFill>
                </a:ln>
                <a:solidFill>
                  <a:srgbClr val="FF0000"/>
                </a:solidFill>
                <a:effectLst>
                  <a:glow rad="228600">
                    <a:schemeClr val="accent3">
                      <a:satMod val="175000"/>
                      <a:alpha val="40000"/>
                    </a:schemeClr>
                  </a:glow>
                </a:effectLst>
              </a:rPr>
              <a:t>В нем здоровье наше, сила,</a:t>
            </a:r>
            <a:br>
              <a:rPr lang="ru-RU" sz="3200" b="1" i="1" dirty="0" smtClean="0">
                <a:ln>
                  <a:solidFill>
                    <a:schemeClr val="tx1"/>
                  </a:solidFill>
                </a:ln>
                <a:solidFill>
                  <a:srgbClr val="FF0000"/>
                </a:solidFill>
                <a:effectLst>
                  <a:glow rad="228600">
                    <a:schemeClr val="accent3">
                      <a:satMod val="175000"/>
                      <a:alpha val="40000"/>
                    </a:schemeClr>
                  </a:glow>
                </a:effectLst>
              </a:rPr>
            </a:br>
            <a:r>
              <a:rPr lang="ru-RU" sz="3200" b="1" i="1" dirty="0" smtClean="0">
                <a:ln>
                  <a:solidFill>
                    <a:schemeClr val="tx1"/>
                  </a:solidFill>
                </a:ln>
                <a:solidFill>
                  <a:srgbClr val="FF0000"/>
                </a:solidFill>
                <a:effectLst>
                  <a:glow rad="228600">
                    <a:schemeClr val="accent3">
                      <a:satMod val="175000"/>
                      <a:alpha val="40000"/>
                    </a:schemeClr>
                  </a:glow>
                </a:effectLst>
              </a:rPr>
              <a:t>В нем чудесное тепло.</a:t>
            </a:r>
            <a:br>
              <a:rPr lang="ru-RU" sz="3200" b="1" i="1" dirty="0" smtClean="0">
                <a:ln>
                  <a:solidFill>
                    <a:schemeClr val="tx1"/>
                  </a:solidFill>
                </a:ln>
                <a:solidFill>
                  <a:srgbClr val="FF0000"/>
                </a:solidFill>
                <a:effectLst>
                  <a:glow rad="228600">
                    <a:schemeClr val="accent3">
                      <a:satMod val="175000"/>
                      <a:alpha val="40000"/>
                    </a:schemeClr>
                  </a:glow>
                </a:effectLst>
              </a:rPr>
            </a:br>
            <a:r>
              <a:rPr lang="ru-RU" sz="3200" b="1" i="1" dirty="0" smtClean="0">
                <a:ln>
                  <a:solidFill>
                    <a:schemeClr val="tx1"/>
                  </a:solidFill>
                </a:ln>
                <a:solidFill>
                  <a:srgbClr val="FF0000"/>
                </a:solidFill>
                <a:effectLst>
                  <a:glow rad="228600">
                    <a:schemeClr val="accent3">
                      <a:satMod val="175000"/>
                      <a:alpha val="40000"/>
                    </a:schemeClr>
                  </a:glow>
                </a:effectLst>
              </a:rPr>
              <a:t>Сколько рук его растило,</a:t>
            </a:r>
            <a:br>
              <a:rPr lang="ru-RU" sz="3200" b="1" i="1" dirty="0" smtClean="0">
                <a:ln>
                  <a:solidFill>
                    <a:schemeClr val="tx1"/>
                  </a:solidFill>
                </a:ln>
                <a:solidFill>
                  <a:srgbClr val="FF0000"/>
                </a:solidFill>
                <a:effectLst>
                  <a:glow rad="228600">
                    <a:schemeClr val="accent3">
                      <a:satMod val="175000"/>
                      <a:alpha val="40000"/>
                    </a:schemeClr>
                  </a:glow>
                </a:effectLst>
              </a:rPr>
            </a:br>
            <a:r>
              <a:rPr lang="ru-RU" sz="3200" b="1" i="1" dirty="0" smtClean="0">
                <a:ln>
                  <a:solidFill>
                    <a:schemeClr val="tx1"/>
                  </a:solidFill>
                </a:ln>
                <a:solidFill>
                  <a:srgbClr val="FF0000"/>
                </a:solidFill>
                <a:effectLst>
                  <a:glow rad="228600">
                    <a:schemeClr val="accent3">
                      <a:satMod val="175000"/>
                      <a:alpha val="40000"/>
                    </a:schemeClr>
                  </a:glow>
                </a:effectLst>
              </a:rPr>
              <a:t>Охраняло, берегло.</a:t>
            </a:r>
            <a:br>
              <a:rPr lang="ru-RU" sz="3200" b="1" i="1" dirty="0" smtClean="0">
                <a:ln>
                  <a:solidFill>
                    <a:schemeClr val="tx1"/>
                  </a:solidFill>
                </a:ln>
                <a:solidFill>
                  <a:srgbClr val="FF0000"/>
                </a:solidFill>
                <a:effectLst>
                  <a:glow rad="228600">
                    <a:schemeClr val="accent3">
                      <a:satMod val="175000"/>
                      <a:alpha val="40000"/>
                    </a:schemeClr>
                  </a:glow>
                </a:effectLst>
              </a:rPr>
            </a:br>
            <a:r>
              <a:rPr lang="ru-RU" sz="3200" b="1" i="1" dirty="0" smtClean="0">
                <a:ln>
                  <a:solidFill>
                    <a:schemeClr val="tx1"/>
                  </a:solidFill>
                </a:ln>
                <a:solidFill>
                  <a:srgbClr val="FF0000"/>
                </a:solidFill>
                <a:effectLst>
                  <a:glow rad="228600">
                    <a:schemeClr val="accent3">
                      <a:satMod val="175000"/>
                      <a:alpha val="40000"/>
                    </a:schemeClr>
                  </a:glow>
                </a:effectLst>
              </a:rPr>
              <a:t>В нем - земли родимой соки,</a:t>
            </a:r>
            <a:br>
              <a:rPr lang="ru-RU" sz="3200" b="1" i="1" dirty="0" smtClean="0">
                <a:ln>
                  <a:solidFill>
                    <a:schemeClr val="tx1"/>
                  </a:solidFill>
                </a:ln>
                <a:solidFill>
                  <a:srgbClr val="FF0000"/>
                </a:solidFill>
                <a:effectLst>
                  <a:glow rad="228600">
                    <a:schemeClr val="accent3">
                      <a:satMod val="175000"/>
                      <a:alpha val="40000"/>
                    </a:schemeClr>
                  </a:glow>
                </a:effectLst>
              </a:rPr>
            </a:br>
            <a:r>
              <a:rPr lang="ru-RU" sz="3200" b="1" i="1" dirty="0" smtClean="0">
                <a:ln>
                  <a:solidFill>
                    <a:schemeClr val="tx1"/>
                  </a:solidFill>
                </a:ln>
                <a:solidFill>
                  <a:srgbClr val="FF0000"/>
                </a:solidFill>
                <a:effectLst>
                  <a:glow rad="228600">
                    <a:schemeClr val="accent3">
                      <a:satMod val="175000"/>
                      <a:alpha val="40000"/>
                    </a:schemeClr>
                  </a:glow>
                </a:effectLst>
              </a:rPr>
              <a:t>Солнца свет веселый в нем…</a:t>
            </a:r>
            <a:br>
              <a:rPr lang="ru-RU" sz="3200" b="1" i="1" dirty="0" smtClean="0">
                <a:ln>
                  <a:solidFill>
                    <a:schemeClr val="tx1"/>
                  </a:solidFill>
                </a:ln>
                <a:solidFill>
                  <a:srgbClr val="FF0000"/>
                </a:solidFill>
                <a:effectLst>
                  <a:glow rad="228600">
                    <a:schemeClr val="accent3">
                      <a:satMod val="175000"/>
                      <a:alpha val="40000"/>
                    </a:schemeClr>
                  </a:glow>
                </a:effectLst>
              </a:rPr>
            </a:br>
            <a:r>
              <a:rPr lang="ru-RU" sz="3200" b="1" i="1" dirty="0" smtClean="0">
                <a:ln>
                  <a:solidFill>
                    <a:schemeClr val="tx1"/>
                  </a:solidFill>
                </a:ln>
                <a:solidFill>
                  <a:srgbClr val="FF0000"/>
                </a:solidFill>
                <a:effectLst>
                  <a:glow rad="228600">
                    <a:schemeClr val="accent3">
                      <a:satMod val="175000"/>
                      <a:alpha val="40000"/>
                    </a:schemeClr>
                  </a:glow>
                </a:effectLst>
              </a:rPr>
              <a:t>Уплетай за обе щеки,</a:t>
            </a:r>
            <a:br>
              <a:rPr lang="ru-RU" sz="3200" b="1" i="1" dirty="0" smtClean="0">
                <a:ln>
                  <a:solidFill>
                    <a:schemeClr val="tx1"/>
                  </a:solidFill>
                </a:ln>
                <a:solidFill>
                  <a:srgbClr val="FF0000"/>
                </a:solidFill>
                <a:effectLst>
                  <a:glow rad="228600">
                    <a:schemeClr val="accent3">
                      <a:satMod val="175000"/>
                      <a:alpha val="40000"/>
                    </a:schemeClr>
                  </a:glow>
                </a:effectLst>
              </a:rPr>
            </a:br>
            <a:r>
              <a:rPr lang="ru-RU" sz="3200" b="1" i="1" dirty="0" smtClean="0">
                <a:ln>
                  <a:solidFill>
                    <a:schemeClr val="tx1"/>
                  </a:solidFill>
                </a:ln>
                <a:solidFill>
                  <a:srgbClr val="FF0000"/>
                </a:solidFill>
                <a:effectLst>
                  <a:glow rad="228600">
                    <a:schemeClr val="accent3">
                      <a:satMod val="175000"/>
                      <a:alpha val="40000"/>
                    </a:schemeClr>
                  </a:glow>
                </a:effectLst>
              </a:rPr>
              <a:t>Вырастай богатырем!</a:t>
            </a:r>
            <a:br>
              <a:rPr lang="ru-RU" sz="3200" b="1" i="1" dirty="0" smtClean="0">
                <a:ln>
                  <a:solidFill>
                    <a:schemeClr val="tx1"/>
                  </a:solidFill>
                </a:ln>
                <a:solidFill>
                  <a:srgbClr val="FF0000"/>
                </a:solidFill>
                <a:effectLst>
                  <a:glow rad="228600">
                    <a:schemeClr val="accent3">
                      <a:satMod val="175000"/>
                      <a:alpha val="40000"/>
                    </a:schemeClr>
                  </a:glow>
                </a:effectLst>
              </a:rPr>
            </a:br>
            <a:endParaRPr lang="ru-RU" sz="3200" b="1" i="1" dirty="0">
              <a:ln>
                <a:solidFill>
                  <a:schemeClr val="tx1"/>
                </a:solidFill>
              </a:ln>
              <a:solidFill>
                <a:srgbClr val="FF0000"/>
              </a:solidFill>
              <a:effectLst>
                <a:glow rad="228600">
                  <a:schemeClr val="accent3">
                    <a:satMod val="175000"/>
                    <a:alpha val="40000"/>
                  </a:schemeClr>
                </a:glow>
              </a:effectLst>
            </a:endParaRPr>
          </a:p>
        </p:txBody>
      </p:sp>
    </p:spTree>
  </p:cSld>
  <p:clrMapOvr>
    <a:masterClrMapping/>
  </p:clrMapOvr>
  <p:transition>
    <p:dissolv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Содержимое 5" descr="13.jpg"/>
          <p:cNvPicPr>
            <a:picLocks noGrp="1" noChangeAspect="1"/>
          </p:cNvPicPr>
          <p:nvPr>
            <p:ph idx="1"/>
          </p:nvPr>
        </p:nvPicPr>
        <p:blipFill>
          <a:blip r:embed="rId2" cstate="print"/>
          <a:stretch>
            <a:fillRect/>
          </a:stretch>
        </p:blipFill>
        <p:spPr>
          <a:xfrm>
            <a:off x="0" y="0"/>
            <a:ext cx="9144000" cy="6858000"/>
          </a:xfrm>
        </p:spPr>
      </p:pic>
      <p:sp>
        <p:nvSpPr>
          <p:cNvPr id="2" name="Заголовок 1"/>
          <p:cNvSpPr>
            <a:spLocks noGrp="1"/>
          </p:cNvSpPr>
          <p:nvPr>
            <p:ph type="title"/>
          </p:nvPr>
        </p:nvSpPr>
        <p:spPr>
          <a:xfrm>
            <a:off x="457200" y="274638"/>
            <a:ext cx="8229600" cy="4018458"/>
          </a:xfrm>
        </p:spPr>
        <p:txBody>
          <a:bodyPr>
            <a:normAutofit/>
          </a:bodyPr>
          <a:lstStyle/>
          <a:p>
            <a:r>
              <a:rPr lang="ru-RU" sz="5400" b="1" dirty="0" smtClean="0">
                <a:ln>
                  <a:solidFill>
                    <a:srgbClr val="FFFF00"/>
                  </a:solidFill>
                </a:ln>
              </a:rPr>
              <a:t>СПАСИБО ЗА ВНИМАНИЕ!</a:t>
            </a:r>
            <a:endParaRPr lang="ru-RU" sz="5400" b="1" dirty="0">
              <a:ln>
                <a:solidFill>
                  <a:srgbClr val="FFFF00"/>
                </a:solidFill>
              </a:ln>
            </a:endParaRPr>
          </a:p>
        </p:txBody>
      </p:sp>
    </p:spTree>
  </p:cSld>
  <p:clrMapOvr>
    <a:masterClrMapping/>
  </p:clrMapOvr>
  <p:transition>
    <p:dissolv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13.jpg"/>
          <p:cNvPicPr>
            <a:picLocks noChangeAspect="1"/>
          </p:cNvPicPr>
          <p:nvPr/>
        </p:nvPicPr>
        <p:blipFill>
          <a:blip r:embed="rId2" cstate="print"/>
          <a:stretch>
            <a:fillRect/>
          </a:stretch>
        </p:blipFill>
        <p:spPr>
          <a:xfrm>
            <a:off x="1" y="0"/>
            <a:ext cx="9144000" cy="6858000"/>
          </a:xfrm>
          <a:prstGeom prst="rect">
            <a:avLst/>
          </a:prstGeom>
        </p:spPr>
      </p:pic>
      <p:sp>
        <p:nvSpPr>
          <p:cNvPr id="5" name="Заголовок 4"/>
          <p:cNvSpPr>
            <a:spLocks noGrp="1"/>
          </p:cNvSpPr>
          <p:nvPr>
            <p:ph type="title"/>
          </p:nvPr>
        </p:nvSpPr>
        <p:spPr/>
        <p:txBody>
          <a:bodyPr/>
          <a:lstStyle/>
          <a:p>
            <a:r>
              <a:rPr lang="ru-RU" b="1" dirty="0" smtClean="0">
                <a:solidFill>
                  <a:srgbClr val="FFFF00"/>
                </a:solidFill>
                <a:effectLst>
                  <a:glow rad="228600">
                    <a:schemeClr val="accent2">
                      <a:satMod val="175000"/>
                      <a:alpha val="40000"/>
                    </a:schemeClr>
                  </a:glow>
                </a:effectLst>
              </a:rPr>
              <a:t>Актуальность</a:t>
            </a:r>
            <a:endParaRPr lang="ru-RU" b="1" dirty="0">
              <a:solidFill>
                <a:srgbClr val="FFFF00"/>
              </a:solidFill>
              <a:effectLst>
                <a:glow rad="228600">
                  <a:schemeClr val="accent2">
                    <a:satMod val="175000"/>
                    <a:alpha val="40000"/>
                  </a:schemeClr>
                </a:glow>
              </a:effectLst>
            </a:endParaRPr>
          </a:p>
        </p:txBody>
      </p:sp>
      <p:sp>
        <p:nvSpPr>
          <p:cNvPr id="6" name="Содержимое 5"/>
          <p:cNvSpPr>
            <a:spLocks noGrp="1"/>
          </p:cNvSpPr>
          <p:nvPr>
            <p:ph idx="1"/>
          </p:nvPr>
        </p:nvSpPr>
        <p:spPr/>
        <p:txBody>
          <a:bodyPr>
            <a:normAutofit fontScale="70000" lnSpcReduction="20000"/>
          </a:bodyPr>
          <a:lstStyle/>
          <a:p>
            <a:pPr>
              <a:buNone/>
            </a:pPr>
            <a:r>
              <a:rPr lang="ru-RU" b="1" dirty="0" smtClean="0">
                <a:ln>
                  <a:solidFill>
                    <a:schemeClr val="tx1"/>
                  </a:solidFill>
                </a:ln>
                <a:solidFill>
                  <a:srgbClr val="FF0000"/>
                </a:solidFill>
                <a:effectLst>
                  <a:glow rad="101600">
                    <a:schemeClr val="bg1">
                      <a:alpha val="60000"/>
                    </a:schemeClr>
                  </a:glow>
                </a:effectLst>
              </a:rPr>
              <a:t>      Хлеб издревле высоко ценился и почитался людьми. На Руси он считался главным богатством. К хлебу народ всегда относился с благоговением, как к дару, спасающему от голода. По всему миру ни один прием пищи не начинается без хлеба. При этом современные дети часто не догадываются, какой долгий путь он проходит, чтобы попасть на стол, сколько труда нужно приложить людям, чтобы посеять, вырастить, а затем испечь хлеб. Дошкольники имеют неточные знания о хлебе и его полезных свойствах. Дети плохо употребляют в пищу хлеб, небрежно относятся к нему. Формированию представления у дошкольников о труде хлебороба, воспитанию уважительного отношения к хлебу и людям, занятым его приготовлением , способствует реализуемый проект « Как хлеб на стол пришел ». </a:t>
            </a:r>
          </a:p>
          <a:p>
            <a:endParaRPr lang="ru-RU" b="1" dirty="0">
              <a:ln>
                <a:solidFill>
                  <a:schemeClr val="tx1"/>
                </a:solidFill>
              </a:ln>
              <a:solidFill>
                <a:srgbClr val="FF0000"/>
              </a:solidFill>
              <a:effectLst>
                <a:glow rad="101600">
                  <a:schemeClr val="bg1">
                    <a:alpha val="60000"/>
                  </a:schemeClr>
                </a:glow>
              </a:effectLst>
            </a:endParaRPr>
          </a:p>
        </p:txBody>
      </p:sp>
    </p:spTree>
  </p:cSld>
  <p:clrMapOvr>
    <a:masterClrMapping/>
  </p:clrMapOvr>
  <p:transition>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15.jpg"/>
          <p:cNvPicPr>
            <a:picLocks noChangeAspect="1"/>
          </p:cNvPicPr>
          <p:nvPr/>
        </p:nvPicPr>
        <p:blipFill>
          <a:blip r:embed="rId2" cstate="print"/>
          <a:stretch>
            <a:fillRect/>
          </a:stretch>
        </p:blipFill>
        <p:spPr>
          <a:xfrm>
            <a:off x="0" y="0"/>
            <a:ext cx="9144000" cy="6858000"/>
          </a:xfrm>
          <a:prstGeom prst="rect">
            <a:avLst/>
          </a:prstGeom>
        </p:spPr>
      </p:pic>
      <p:sp>
        <p:nvSpPr>
          <p:cNvPr id="5" name="Заголовок 4"/>
          <p:cNvSpPr>
            <a:spLocks noGrp="1"/>
          </p:cNvSpPr>
          <p:nvPr>
            <p:ph type="title"/>
          </p:nvPr>
        </p:nvSpPr>
        <p:spPr/>
        <p:txBody>
          <a:bodyPr/>
          <a:lstStyle/>
          <a:p>
            <a:r>
              <a:rPr lang="ru-RU" b="1" dirty="0" smtClean="0">
                <a:ln>
                  <a:solidFill>
                    <a:srgbClr val="FFFF00"/>
                  </a:solidFill>
                </a:ln>
                <a:solidFill>
                  <a:schemeClr val="bg1"/>
                </a:solidFill>
                <a:effectLst>
                  <a:glow rad="228600">
                    <a:schemeClr val="accent5">
                      <a:satMod val="175000"/>
                      <a:alpha val="40000"/>
                    </a:schemeClr>
                  </a:glow>
                </a:effectLst>
              </a:rPr>
              <a:t>Цель проекта</a:t>
            </a:r>
            <a:endParaRPr lang="ru-RU" b="1" dirty="0">
              <a:ln>
                <a:solidFill>
                  <a:srgbClr val="FFFF00"/>
                </a:solidFill>
              </a:ln>
              <a:solidFill>
                <a:schemeClr val="bg1"/>
              </a:solidFill>
              <a:effectLst>
                <a:glow rad="228600">
                  <a:schemeClr val="accent5">
                    <a:satMod val="175000"/>
                    <a:alpha val="40000"/>
                  </a:schemeClr>
                </a:glow>
              </a:effectLst>
            </a:endParaRPr>
          </a:p>
        </p:txBody>
      </p:sp>
      <p:sp>
        <p:nvSpPr>
          <p:cNvPr id="6" name="Содержимое 5"/>
          <p:cNvSpPr>
            <a:spLocks noGrp="1"/>
          </p:cNvSpPr>
          <p:nvPr>
            <p:ph idx="1"/>
          </p:nvPr>
        </p:nvSpPr>
        <p:spPr/>
        <p:txBody>
          <a:bodyPr>
            <a:normAutofit/>
          </a:bodyPr>
          <a:lstStyle/>
          <a:p>
            <a:pPr>
              <a:buNone/>
            </a:pPr>
            <a:r>
              <a:rPr lang="ru-RU" sz="4000" b="1" dirty="0" smtClean="0">
                <a:ln>
                  <a:solidFill>
                    <a:schemeClr val="tx1"/>
                  </a:solidFill>
                </a:ln>
                <a:solidFill>
                  <a:srgbClr val="FFFF00"/>
                </a:solidFill>
              </a:rPr>
              <a:t>   </a:t>
            </a:r>
            <a:r>
              <a:rPr lang="ru-RU" sz="4000" b="1" dirty="0" smtClean="0">
                <a:ln>
                  <a:solidFill>
                    <a:schemeClr val="tx1"/>
                  </a:solidFill>
                </a:ln>
                <a:solidFill>
                  <a:srgbClr val="FFFF00"/>
                </a:solidFill>
                <a:effectLst>
                  <a:glow rad="228600">
                    <a:schemeClr val="accent3">
                      <a:satMod val="175000"/>
                      <a:alpha val="40000"/>
                    </a:schemeClr>
                  </a:glow>
                </a:effectLst>
              </a:rPr>
              <a:t>Формировать у детей представление о ценности хлеба, общественной значимости труда хлебороба</a:t>
            </a:r>
            <a:endParaRPr lang="ru-RU" sz="4000" b="1" dirty="0">
              <a:ln>
                <a:solidFill>
                  <a:schemeClr val="tx1"/>
                </a:solidFill>
              </a:ln>
              <a:solidFill>
                <a:srgbClr val="FFFF00"/>
              </a:solidFill>
              <a:effectLst>
                <a:glow rad="228600">
                  <a:schemeClr val="accent3">
                    <a:satMod val="175000"/>
                    <a:alpha val="40000"/>
                  </a:schemeClr>
                </a:glow>
              </a:effectLst>
            </a:endParaRPr>
          </a:p>
        </p:txBody>
      </p:sp>
    </p:spTree>
  </p:cSld>
  <p:clrMapOvr>
    <a:masterClrMapping/>
  </p:clrMapOvr>
  <p:transition>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9.jpg"/>
          <p:cNvPicPr>
            <a:picLocks noChangeAspect="1"/>
          </p:cNvPicPr>
          <p:nvPr/>
        </p:nvPicPr>
        <p:blipFill>
          <a:blip r:embed="rId2" cstate="print"/>
          <a:stretch>
            <a:fillRect/>
          </a:stretch>
        </p:blipFill>
        <p:spPr>
          <a:xfrm>
            <a:off x="-24255" y="0"/>
            <a:ext cx="9168255" cy="6858000"/>
          </a:xfrm>
          <a:prstGeom prst="rect">
            <a:avLst/>
          </a:prstGeom>
        </p:spPr>
      </p:pic>
      <p:sp>
        <p:nvSpPr>
          <p:cNvPr id="5" name="Заголовок 4"/>
          <p:cNvSpPr>
            <a:spLocks noGrp="1"/>
          </p:cNvSpPr>
          <p:nvPr>
            <p:ph type="title"/>
          </p:nvPr>
        </p:nvSpPr>
        <p:spPr/>
        <p:txBody>
          <a:bodyPr/>
          <a:lstStyle/>
          <a:p>
            <a:r>
              <a:rPr lang="ru-RU" b="1" dirty="0" smtClean="0">
                <a:ln>
                  <a:solidFill>
                    <a:srgbClr val="7030A0"/>
                  </a:solidFill>
                </a:ln>
                <a:solidFill>
                  <a:srgbClr val="FF0000"/>
                </a:solidFill>
                <a:effectLst>
                  <a:glow rad="101600">
                    <a:schemeClr val="bg1">
                      <a:alpha val="60000"/>
                    </a:schemeClr>
                  </a:glow>
                </a:effectLst>
              </a:rPr>
              <a:t>Задачи проекта</a:t>
            </a:r>
            <a:endParaRPr lang="ru-RU" b="1" dirty="0">
              <a:ln>
                <a:solidFill>
                  <a:srgbClr val="7030A0"/>
                </a:solidFill>
              </a:ln>
              <a:solidFill>
                <a:srgbClr val="FF0000"/>
              </a:solidFill>
              <a:effectLst>
                <a:glow rad="101600">
                  <a:schemeClr val="bg1">
                    <a:alpha val="60000"/>
                  </a:schemeClr>
                </a:glow>
              </a:effectLst>
            </a:endParaRPr>
          </a:p>
        </p:txBody>
      </p:sp>
      <p:sp>
        <p:nvSpPr>
          <p:cNvPr id="6" name="Содержимое 5"/>
          <p:cNvSpPr>
            <a:spLocks noGrp="1"/>
          </p:cNvSpPr>
          <p:nvPr>
            <p:ph idx="1"/>
          </p:nvPr>
        </p:nvSpPr>
        <p:spPr/>
        <p:txBody>
          <a:bodyPr>
            <a:normAutofit/>
          </a:bodyPr>
          <a:lstStyle/>
          <a:p>
            <a:r>
              <a:rPr lang="ru-RU" sz="2400" b="1" dirty="0" smtClean="0">
                <a:ln>
                  <a:solidFill>
                    <a:srgbClr val="00B0F0"/>
                  </a:solidFill>
                </a:ln>
                <a:solidFill>
                  <a:srgbClr val="002060"/>
                </a:solidFill>
                <a:effectLst>
                  <a:glow rad="228600">
                    <a:schemeClr val="bg1">
                      <a:alpha val="40000"/>
                    </a:schemeClr>
                  </a:glow>
                </a:effectLst>
              </a:rPr>
              <a:t>Формировать представление о процессе производства хлеба (от зернышка в поле до каравая на столе);</a:t>
            </a:r>
          </a:p>
          <a:p>
            <a:r>
              <a:rPr lang="ru-RU" sz="2400" b="1" dirty="0" smtClean="0">
                <a:ln>
                  <a:solidFill>
                    <a:srgbClr val="00B0F0"/>
                  </a:solidFill>
                </a:ln>
                <a:solidFill>
                  <a:srgbClr val="002060"/>
                </a:solidFill>
                <a:effectLst>
                  <a:glow rad="228600">
                    <a:schemeClr val="bg1">
                      <a:alpha val="40000"/>
                    </a:schemeClr>
                  </a:glow>
                </a:effectLst>
              </a:rPr>
              <a:t>Обогащать представления детей о значимости и ценности хлеба в нелегкие военные годы;</a:t>
            </a:r>
          </a:p>
          <a:p>
            <a:r>
              <a:rPr lang="ru-RU" sz="2400" b="1" dirty="0" smtClean="0">
                <a:ln>
                  <a:solidFill>
                    <a:srgbClr val="00B0F0"/>
                  </a:solidFill>
                </a:ln>
                <a:solidFill>
                  <a:srgbClr val="002060"/>
                </a:solidFill>
                <a:effectLst>
                  <a:glow rad="228600">
                    <a:schemeClr val="bg1">
                      <a:alpha val="40000"/>
                    </a:schemeClr>
                  </a:glow>
                </a:effectLst>
              </a:rPr>
              <a:t>Формировать систему представлений детей о приготовлении хлеба;</a:t>
            </a:r>
          </a:p>
          <a:p>
            <a:r>
              <a:rPr lang="ru-RU" sz="2400" b="1" dirty="0" smtClean="0">
                <a:ln>
                  <a:solidFill>
                    <a:srgbClr val="00B0F0"/>
                  </a:solidFill>
                </a:ln>
                <a:solidFill>
                  <a:srgbClr val="002060"/>
                </a:solidFill>
                <a:effectLst>
                  <a:glow rad="228600">
                    <a:schemeClr val="bg1">
                      <a:alpha val="40000"/>
                    </a:schemeClr>
                  </a:glow>
                </a:effectLst>
              </a:rPr>
              <a:t> Расширить представления детей об окружающем мире;</a:t>
            </a:r>
          </a:p>
          <a:p>
            <a:r>
              <a:rPr lang="ru-RU" sz="2400" b="1" dirty="0" smtClean="0">
                <a:ln>
                  <a:solidFill>
                    <a:srgbClr val="00B0F0"/>
                  </a:solidFill>
                </a:ln>
                <a:solidFill>
                  <a:srgbClr val="002060"/>
                </a:solidFill>
                <a:effectLst>
                  <a:glow rad="228600">
                    <a:schemeClr val="bg1">
                      <a:alpha val="40000"/>
                    </a:schemeClr>
                  </a:glow>
                </a:effectLst>
              </a:rPr>
              <a:t>Воспитывать бережное отношение к хлебу, уважение к труду людей, которые его выращивают, выпекают.</a:t>
            </a:r>
          </a:p>
          <a:p>
            <a:endParaRPr lang="ru-RU" sz="2400" b="1" dirty="0">
              <a:ln>
                <a:solidFill>
                  <a:srgbClr val="00B0F0"/>
                </a:solidFill>
              </a:ln>
              <a:solidFill>
                <a:srgbClr val="002060"/>
              </a:solidFill>
              <a:effectLst>
                <a:glow rad="228600">
                  <a:schemeClr val="bg1">
                    <a:alpha val="40000"/>
                  </a:schemeClr>
                </a:glow>
              </a:effectLst>
            </a:endParaRPr>
          </a:p>
        </p:txBody>
      </p:sp>
    </p:spTree>
  </p:cSld>
  <p:clrMapOvr>
    <a:masterClrMapping/>
  </p:clrMapOvr>
  <p:transition>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п19.jpg"/>
          <p:cNvPicPr>
            <a:picLocks noChangeAspect="1"/>
          </p:cNvPicPr>
          <p:nvPr/>
        </p:nvPicPr>
        <p:blipFill>
          <a:blip r:embed="rId2" cstate="print"/>
          <a:stretch>
            <a:fillRect/>
          </a:stretch>
        </p:blipFill>
        <p:spPr>
          <a:xfrm>
            <a:off x="0" y="0"/>
            <a:ext cx="9144000" cy="6858000"/>
          </a:xfrm>
          <a:prstGeom prst="rect">
            <a:avLst/>
          </a:prstGeom>
        </p:spPr>
      </p:pic>
      <p:sp>
        <p:nvSpPr>
          <p:cNvPr id="6" name="Заголовок 5"/>
          <p:cNvSpPr>
            <a:spLocks noGrp="1"/>
          </p:cNvSpPr>
          <p:nvPr>
            <p:ph type="title"/>
          </p:nvPr>
        </p:nvSpPr>
        <p:spPr/>
        <p:txBody>
          <a:bodyPr/>
          <a:lstStyle/>
          <a:p>
            <a:r>
              <a:rPr lang="ru-RU" b="1" dirty="0" smtClean="0">
                <a:ln>
                  <a:solidFill>
                    <a:srgbClr val="FFFF00"/>
                  </a:solidFill>
                </a:ln>
                <a:solidFill>
                  <a:srgbClr val="002060"/>
                </a:solidFill>
                <a:effectLst>
                  <a:glow rad="228600">
                    <a:schemeClr val="accent6">
                      <a:satMod val="175000"/>
                      <a:alpha val="40000"/>
                    </a:schemeClr>
                  </a:glow>
                </a:effectLst>
              </a:rPr>
              <a:t>Предполагаемый результат</a:t>
            </a:r>
            <a:endParaRPr lang="ru-RU" b="1" dirty="0">
              <a:ln>
                <a:solidFill>
                  <a:srgbClr val="FFFF00"/>
                </a:solidFill>
              </a:ln>
              <a:solidFill>
                <a:srgbClr val="002060"/>
              </a:solidFill>
              <a:effectLst>
                <a:glow rad="228600">
                  <a:schemeClr val="accent6">
                    <a:satMod val="175000"/>
                    <a:alpha val="40000"/>
                  </a:schemeClr>
                </a:glow>
              </a:effectLst>
            </a:endParaRPr>
          </a:p>
        </p:txBody>
      </p:sp>
      <p:sp>
        <p:nvSpPr>
          <p:cNvPr id="15" name="Содержимое 14"/>
          <p:cNvSpPr>
            <a:spLocks noGrp="1"/>
          </p:cNvSpPr>
          <p:nvPr>
            <p:ph idx="1"/>
          </p:nvPr>
        </p:nvSpPr>
        <p:spPr/>
        <p:txBody>
          <a:bodyPr>
            <a:normAutofit/>
          </a:bodyPr>
          <a:lstStyle/>
          <a:p>
            <a:r>
              <a:rPr lang="ru-RU" sz="3600" b="1" dirty="0" smtClean="0">
                <a:ln>
                  <a:solidFill>
                    <a:srgbClr val="7030A0"/>
                  </a:solidFill>
                </a:ln>
                <a:solidFill>
                  <a:srgbClr val="00B0F0"/>
                </a:solidFill>
                <a:effectLst>
                  <a:glow rad="101600">
                    <a:schemeClr val="bg1">
                      <a:lumMod val="95000"/>
                      <a:alpha val="60000"/>
                    </a:schemeClr>
                  </a:glow>
                </a:effectLst>
              </a:rPr>
              <a:t>Понимание детьми ценности хлеба, важности труда хлебороба;</a:t>
            </a:r>
          </a:p>
          <a:p>
            <a:r>
              <a:rPr lang="ru-RU" sz="3600" b="1" dirty="0" smtClean="0">
                <a:ln>
                  <a:solidFill>
                    <a:srgbClr val="7030A0"/>
                  </a:solidFill>
                </a:ln>
                <a:solidFill>
                  <a:srgbClr val="00B0F0"/>
                </a:solidFill>
                <a:effectLst>
                  <a:glow rad="101600">
                    <a:schemeClr val="bg1">
                      <a:lumMod val="95000"/>
                      <a:alpha val="60000"/>
                    </a:schemeClr>
                  </a:glow>
                </a:effectLst>
              </a:rPr>
              <a:t>Представления детей о технологии приготовления хлеба</a:t>
            </a:r>
            <a:endParaRPr lang="ru-RU" sz="3600" b="1" dirty="0">
              <a:ln>
                <a:solidFill>
                  <a:srgbClr val="7030A0"/>
                </a:solidFill>
              </a:ln>
              <a:solidFill>
                <a:srgbClr val="00B0F0"/>
              </a:solidFill>
              <a:effectLst>
                <a:glow rad="101600">
                  <a:schemeClr val="bg1">
                    <a:lumMod val="95000"/>
                    <a:alpha val="60000"/>
                  </a:schemeClr>
                </a:glow>
              </a:effectLst>
            </a:endParaRPr>
          </a:p>
        </p:txBody>
      </p:sp>
    </p:spTree>
  </p:cSld>
  <p:clrMapOvr>
    <a:masterClrMapping/>
  </p:clrMapOvr>
  <p:transition>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п4.jpg"/>
          <p:cNvPicPr>
            <a:picLocks noChangeAspect="1"/>
          </p:cNvPicPr>
          <p:nvPr/>
        </p:nvPicPr>
        <p:blipFill>
          <a:blip r:embed="rId2" cstate="print"/>
          <a:stretch>
            <a:fillRect/>
          </a:stretch>
        </p:blipFill>
        <p:spPr>
          <a:xfrm>
            <a:off x="-79161" y="0"/>
            <a:ext cx="9223161" cy="6858000"/>
          </a:xfrm>
          <a:prstGeom prst="rect">
            <a:avLst/>
          </a:prstGeom>
        </p:spPr>
      </p:pic>
      <p:sp>
        <p:nvSpPr>
          <p:cNvPr id="5" name="Заголовок 4"/>
          <p:cNvSpPr>
            <a:spLocks noGrp="1"/>
          </p:cNvSpPr>
          <p:nvPr>
            <p:ph type="title"/>
          </p:nvPr>
        </p:nvSpPr>
        <p:spPr/>
        <p:txBody>
          <a:bodyPr>
            <a:normAutofit/>
          </a:bodyPr>
          <a:lstStyle/>
          <a:p>
            <a:r>
              <a:rPr lang="ru-RU" sz="4000" b="1" dirty="0" smtClean="0">
                <a:ln>
                  <a:solidFill>
                    <a:srgbClr val="C00000"/>
                  </a:solidFill>
                </a:ln>
                <a:solidFill>
                  <a:srgbClr val="FF0000"/>
                </a:solidFill>
                <a:effectLst>
                  <a:glow rad="228600">
                    <a:schemeClr val="accent1">
                      <a:satMod val="175000"/>
                      <a:alpha val="40000"/>
                    </a:schemeClr>
                  </a:glow>
                </a:effectLst>
              </a:rPr>
              <a:t>Продукт проектной деятельности</a:t>
            </a:r>
            <a:endParaRPr lang="ru-RU" sz="4000" b="1" dirty="0">
              <a:ln>
                <a:solidFill>
                  <a:srgbClr val="C00000"/>
                </a:solidFill>
              </a:ln>
              <a:solidFill>
                <a:srgbClr val="FF0000"/>
              </a:solidFill>
              <a:effectLst>
                <a:glow rad="228600">
                  <a:schemeClr val="accent1">
                    <a:satMod val="175000"/>
                    <a:alpha val="40000"/>
                  </a:schemeClr>
                </a:glow>
              </a:effectLst>
            </a:endParaRPr>
          </a:p>
        </p:txBody>
      </p:sp>
      <p:sp>
        <p:nvSpPr>
          <p:cNvPr id="6" name="Содержимое 5"/>
          <p:cNvSpPr>
            <a:spLocks noGrp="1"/>
          </p:cNvSpPr>
          <p:nvPr>
            <p:ph idx="1"/>
          </p:nvPr>
        </p:nvSpPr>
        <p:spPr/>
        <p:txBody>
          <a:bodyPr/>
          <a:lstStyle/>
          <a:p>
            <a:r>
              <a:rPr lang="ru-RU" b="1" dirty="0" smtClean="0">
                <a:solidFill>
                  <a:srgbClr val="002060"/>
                </a:solidFill>
                <a:effectLst>
                  <a:glow rad="228600">
                    <a:schemeClr val="accent3">
                      <a:satMod val="175000"/>
                      <a:alpha val="40000"/>
                    </a:schemeClr>
                  </a:glow>
                </a:effectLst>
              </a:rPr>
              <a:t>Индивидуальные проекты «Как хлеб появился на нашем столе»;</a:t>
            </a:r>
          </a:p>
          <a:p>
            <a:r>
              <a:rPr lang="ru-RU" b="1" dirty="0" smtClean="0">
                <a:solidFill>
                  <a:srgbClr val="002060"/>
                </a:solidFill>
                <a:effectLst>
                  <a:glow rad="228600">
                    <a:schemeClr val="accent3">
                      <a:satMod val="175000"/>
                      <a:alpha val="40000"/>
                    </a:schemeClr>
                  </a:glow>
                </a:effectLst>
              </a:rPr>
              <a:t>Развлечение «Хлеб – всему голова»;</a:t>
            </a:r>
          </a:p>
          <a:p>
            <a:r>
              <a:rPr lang="ru-RU" b="1" dirty="0" smtClean="0">
                <a:solidFill>
                  <a:srgbClr val="002060"/>
                </a:solidFill>
                <a:effectLst>
                  <a:glow rad="228600">
                    <a:schemeClr val="accent3">
                      <a:satMod val="175000"/>
                      <a:alpha val="40000"/>
                    </a:schemeClr>
                  </a:glow>
                </a:effectLst>
              </a:rPr>
              <a:t>Оформление альбома «Вот он хлебушек душистый»;</a:t>
            </a:r>
          </a:p>
          <a:p>
            <a:r>
              <a:rPr lang="ru-RU" b="1" dirty="0" smtClean="0">
                <a:solidFill>
                  <a:srgbClr val="002060"/>
                </a:solidFill>
                <a:effectLst>
                  <a:glow rad="228600">
                    <a:schemeClr val="accent3">
                      <a:satMod val="175000"/>
                      <a:alpha val="40000"/>
                    </a:schemeClr>
                  </a:glow>
                </a:effectLst>
              </a:rPr>
              <a:t>Посадка пшеницы, наблюдение за всходами, зарисовка алгоритма роста</a:t>
            </a:r>
            <a:endParaRPr lang="ru-RU" b="1" dirty="0">
              <a:solidFill>
                <a:srgbClr val="002060"/>
              </a:solidFill>
              <a:effectLst>
                <a:glow rad="228600">
                  <a:schemeClr val="accent3">
                    <a:satMod val="175000"/>
                    <a:alpha val="40000"/>
                  </a:schemeClr>
                </a:glow>
              </a:effectLst>
            </a:endParaRPr>
          </a:p>
        </p:txBody>
      </p:sp>
    </p:spTree>
  </p:cSld>
  <p:clrMapOvr>
    <a:masterClrMapping/>
  </p:clrMapOvr>
  <p:transition>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Содержимое 11" descr="п.jpg"/>
          <p:cNvPicPr>
            <a:picLocks noGrp="1" noChangeAspect="1"/>
          </p:cNvPicPr>
          <p:nvPr>
            <p:ph idx="4294967295"/>
          </p:nvPr>
        </p:nvPicPr>
        <p:blipFill>
          <a:blip r:embed="rId2" cstate="print"/>
          <a:stretch>
            <a:fillRect/>
          </a:stretch>
        </p:blipFill>
        <p:spPr>
          <a:xfrm>
            <a:off x="0" y="0"/>
            <a:ext cx="9144000" cy="6858000"/>
          </a:xfrm>
        </p:spPr>
      </p:pic>
      <p:sp>
        <p:nvSpPr>
          <p:cNvPr id="14" name="Заголовок 13"/>
          <p:cNvSpPr>
            <a:spLocks noGrp="1"/>
          </p:cNvSpPr>
          <p:nvPr>
            <p:ph type="title"/>
          </p:nvPr>
        </p:nvSpPr>
        <p:spPr>
          <a:xfrm>
            <a:off x="457200" y="274638"/>
            <a:ext cx="8229600" cy="2290266"/>
          </a:xfrm>
        </p:spPr>
        <p:txBody>
          <a:bodyPr>
            <a:normAutofit/>
          </a:bodyPr>
          <a:lstStyle/>
          <a:p>
            <a:r>
              <a:rPr lang="ru-RU" sz="5400" b="1" dirty="0" smtClean="0">
                <a:ln>
                  <a:solidFill>
                    <a:srgbClr val="FFFF00"/>
                  </a:solidFill>
                </a:ln>
                <a:solidFill>
                  <a:srgbClr val="FF0000"/>
                </a:solidFill>
                <a:effectLst>
                  <a:glow rad="228600">
                    <a:schemeClr val="accent3">
                      <a:satMod val="175000"/>
                      <a:alpha val="40000"/>
                    </a:schemeClr>
                  </a:glow>
                </a:effectLst>
              </a:rPr>
              <a:t>Фоторепортаж проекта</a:t>
            </a:r>
            <a:endParaRPr lang="ru-RU" sz="5400" b="1" dirty="0">
              <a:ln>
                <a:solidFill>
                  <a:srgbClr val="FFFF00"/>
                </a:solidFill>
              </a:ln>
              <a:solidFill>
                <a:srgbClr val="FF0000"/>
              </a:solidFill>
              <a:effectLst>
                <a:glow rad="228600">
                  <a:schemeClr val="accent3">
                    <a:satMod val="175000"/>
                    <a:alpha val="40000"/>
                  </a:schemeClr>
                </a:glow>
              </a:effectLst>
            </a:endParaRPr>
          </a:p>
        </p:txBody>
      </p:sp>
    </p:spTree>
  </p:cSld>
  <p:clrMapOvr>
    <a:masterClrMapping/>
  </p:clrMapOvr>
  <p:transition>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п9.jpg"/>
          <p:cNvPicPr>
            <a:picLocks noChangeAspect="1"/>
          </p:cNvPicPr>
          <p:nvPr/>
        </p:nvPicPr>
        <p:blipFill>
          <a:blip r:embed="rId2" cstate="print"/>
          <a:stretch>
            <a:fillRect/>
          </a:stretch>
        </p:blipFill>
        <p:spPr>
          <a:xfrm>
            <a:off x="0" y="0"/>
            <a:ext cx="9144000" cy="6858000"/>
          </a:xfrm>
          <a:prstGeom prst="rect">
            <a:avLst/>
          </a:prstGeom>
        </p:spPr>
      </p:pic>
      <p:sp>
        <p:nvSpPr>
          <p:cNvPr id="5" name="Заголовок 4"/>
          <p:cNvSpPr>
            <a:spLocks noGrp="1"/>
          </p:cNvSpPr>
          <p:nvPr>
            <p:ph type="title"/>
          </p:nvPr>
        </p:nvSpPr>
        <p:spPr/>
        <p:txBody>
          <a:bodyPr/>
          <a:lstStyle/>
          <a:p>
            <a:r>
              <a:rPr lang="ru-RU" b="1" dirty="0" smtClean="0">
                <a:ln>
                  <a:solidFill>
                    <a:srgbClr val="C00000"/>
                  </a:solidFill>
                </a:ln>
                <a:solidFill>
                  <a:schemeClr val="bg1"/>
                </a:solidFill>
                <a:effectLst>
                  <a:glow rad="228600">
                    <a:schemeClr val="accent2">
                      <a:satMod val="175000"/>
                      <a:alpha val="40000"/>
                    </a:schemeClr>
                  </a:glow>
                </a:effectLst>
              </a:rPr>
              <a:t>Просмотр презентации о хлебе</a:t>
            </a:r>
            <a:endParaRPr lang="ru-RU" b="1" dirty="0">
              <a:ln>
                <a:solidFill>
                  <a:srgbClr val="C00000"/>
                </a:solidFill>
              </a:ln>
              <a:solidFill>
                <a:schemeClr val="bg1"/>
              </a:solidFill>
              <a:effectLst>
                <a:glow rad="228600">
                  <a:schemeClr val="accent2">
                    <a:satMod val="175000"/>
                    <a:alpha val="40000"/>
                  </a:schemeClr>
                </a:glow>
              </a:effectLst>
            </a:endParaRPr>
          </a:p>
        </p:txBody>
      </p:sp>
      <p:pic>
        <p:nvPicPr>
          <p:cNvPr id="7" name="Содержимое 6" descr="DSC_0104.JPG"/>
          <p:cNvPicPr>
            <a:picLocks noGrp="1" noChangeAspect="1"/>
          </p:cNvPicPr>
          <p:nvPr>
            <p:ph idx="1"/>
          </p:nvPr>
        </p:nvPicPr>
        <p:blipFill>
          <a:blip r:embed="rId3" cstate="print"/>
          <a:stretch>
            <a:fillRect/>
          </a:stretch>
        </p:blipFill>
        <p:spPr>
          <a:xfrm>
            <a:off x="1177527" y="1600200"/>
            <a:ext cx="6788945" cy="4525963"/>
          </a:xfrm>
          <a:effectLst>
            <a:glow rad="228600">
              <a:schemeClr val="accent3">
                <a:satMod val="175000"/>
                <a:alpha val="40000"/>
              </a:schemeClr>
            </a:glow>
          </a:effectLst>
        </p:spPr>
      </p:pic>
    </p:spTree>
  </p:cSld>
  <p:clrMapOvr>
    <a:masterClrMapping/>
  </p:clrMapOvr>
  <p:transition>
    <p:dissolve/>
  </p:transition>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289</TotalTime>
  <Words>387</Words>
  <Application>Microsoft Office PowerPoint</Application>
  <PresentationFormat>Экран (4:3)</PresentationFormat>
  <Paragraphs>43</Paragraphs>
  <Slides>23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23</vt:i4>
      </vt:variant>
    </vt:vector>
  </HeadingPairs>
  <TitlesOfParts>
    <vt:vector size="24" baseType="lpstr">
      <vt:lpstr>Тема Office</vt:lpstr>
      <vt:lpstr>Проект «Как хлеб на стол пришел»</vt:lpstr>
      <vt:lpstr>Информационная карта</vt:lpstr>
      <vt:lpstr>Актуальность</vt:lpstr>
      <vt:lpstr>Цель проекта</vt:lpstr>
      <vt:lpstr>Задачи проекта</vt:lpstr>
      <vt:lpstr>Предполагаемый результат</vt:lpstr>
      <vt:lpstr>Продукт проектной деятельности</vt:lpstr>
      <vt:lpstr>Фоторепортаж проекта</vt:lpstr>
      <vt:lpstr>Просмотр презентации о хлебе</vt:lpstr>
      <vt:lpstr>А эти презентации  подготовили дети</vt:lpstr>
      <vt:lpstr>Лепим колоски</vt:lpstr>
      <vt:lpstr>Наши работы</vt:lpstr>
      <vt:lpstr>Рисуем вазу с колосками</vt:lpstr>
      <vt:lpstr>Рассматриваем зерновые культуры в музее природы Бурятии</vt:lpstr>
      <vt:lpstr>Аппликация «Мельница»</vt:lpstr>
      <vt:lpstr>Интегрированное занятие в библиотеке «День рождения хлеба» Сравнение ржаного и пшеничного хлеба</vt:lpstr>
      <vt:lpstr>Ох, нелегкая это работа – замешивать тесто!</vt:lpstr>
      <vt:lpstr>Сколько разных вкусностей можно напечь из пшеничной муки</vt:lpstr>
      <vt:lpstr>Учимся сами лепить каравай из соленого теста</vt:lpstr>
      <vt:lpstr>Стряпаем печенье</vt:lpstr>
      <vt:lpstr>Хороводная игра «Каравай»</vt:lpstr>
      <vt:lpstr>Вот он, хлебушек душистый, Вот он, теплый, золотистый. В каждый дом, на каждый стол Он пожаловал, пришел. В нем здоровье наше, сила, В нем чудесное тепло. Сколько рук его растило, Охраняло, берегло. В нем - земли родимой соки, Солнца свет веселый в нем… Уплетай за обе щеки, Вырастай богатырем! </vt:lpstr>
      <vt:lpstr>СПАСИБО ЗА ВНИМАНИЕ!</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Проект «Как хлеб на стол пришел»</dc:title>
  <dc:creator>1</dc:creator>
  <cp:lastModifiedBy>1</cp:lastModifiedBy>
  <cp:revision>39</cp:revision>
  <dcterms:created xsi:type="dcterms:W3CDTF">2015-11-23T01:21:48Z</dcterms:created>
  <dcterms:modified xsi:type="dcterms:W3CDTF">2015-11-25T06:22:36Z</dcterms:modified>
</cp:coreProperties>
</file>