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4"/>
  </p:notesMasterIdLst>
  <p:handoutMasterIdLst>
    <p:handoutMasterId r:id="rId15"/>
  </p:handoutMasterIdLst>
  <p:sldIdLst>
    <p:sldId id="318" r:id="rId2"/>
    <p:sldId id="346" r:id="rId3"/>
    <p:sldId id="347" r:id="rId4"/>
    <p:sldId id="337" r:id="rId5"/>
    <p:sldId id="342" r:id="rId6"/>
    <p:sldId id="341" r:id="rId7"/>
    <p:sldId id="340" r:id="rId8"/>
    <p:sldId id="339" r:id="rId9"/>
    <p:sldId id="338" r:id="rId10"/>
    <p:sldId id="343" r:id="rId11"/>
    <p:sldId id="344" r:id="rId12"/>
    <p:sldId id="345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434" autoAdjust="0"/>
  </p:normalViewPr>
  <p:slideViewPr>
    <p:cSldViewPr>
      <p:cViewPr varScale="1">
        <p:scale>
          <a:sx n="41" d="100"/>
          <a:sy n="41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6A54-78A8-4351-924F-291856A7C357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E449-225B-4927-9A3E-C6824A645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39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0E3B-A360-4D68-865A-316C449E9246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F7A6-E24B-47B0-B26B-9BF541B0F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3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A7D03CDE-1C04-4858-9C19-9E0D7F3F4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17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87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4357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13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62316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12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5B680-0E82-4C5F-BAE0-203DB5EE0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08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A988E-9923-4892-A5CF-C4B4634CC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24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E9EB2-65BE-4EDC-9B8A-11F21F8B0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61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F8F36C21-A4CE-4B55-96D9-ABC35B989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88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B140EC4-3CAC-4C9F-8C98-4B0B2C36E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014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7DB3C36-4C12-45FC-93E5-D6709B83C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324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33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19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FB3DE-2DBB-429D-BD1E-FA7216C13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43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2D553E9-2DD1-4408-9331-CF5ED7272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88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73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2285992"/>
            <a:ext cx="4885939" cy="26642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Classica One" panose="03000607020000020002" pitchFamily="66" charset="0"/>
              </a:rPr>
              <a:t>Дидактическая игра</a:t>
            </a:r>
            <a:br>
              <a:rPr lang="ru-RU" b="1" dirty="0" smtClean="0">
                <a:solidFill>
                  <a:srgbClr val="00B0F0"/>
                </a:solidFill>
                <a:latin typeface="Classica One" panose="03000607020000020002" pitchFamily="66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Classica One" panose="03000607020000020002" pitchFamily="66" charset="0"/>
              </a:rPr>
              <a:t>«Одень куклу в </a:t>
            </a:r>
            <a:r>
              <a:rPr lang="ru-RU" b="1" dirty="0" err="1" smtClean="0">
                <a:solidFill>
                  <a:srgbClr val="00B0F0"/>
                </a:solidFill>
                <a:latin typeface="Classica One" panose="03000607020000020002" pitchFamily="66" charset="0"/>
              </a:rPr>
              <a:t>семейский</a:t>
            </a:r>
            <a:r>
              <a:rPr lang="ru-RU" b="1" dirty="0" smtClean="0">
                <a:solidFill>
                  <a:srgbClr val="00B0F0"/>
                </a:solidFill>
                <a:latin typeface="Classica One" panose="03000607020000020002" pitchFamily="66" charset="0"/>
              </a:rPr>
              <a:t> наряд»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lassica One" panose="03000607020000020002" pitchFamily="66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lassica One" panose="03000607020000020002" pitchFamily="66" charset="0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Classica One" panose="03000607020000020002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5229200"/>
            <a:ext cx="2458699" cy="864096"/>
          </a:xfrm>
        </p:spPr>
        <p:txBody>
          <a:bodyPr>
            <a:normAutofit fontScale="77500" lnSpcReduction="20000"/>
          </a:bodyPr>
          <a:lstStyle/>
          <a:p>
            <a:r>
              <a:rPr lang="ru-RU" sz="1400" b="1" dirty="0" smtClean="0"/>
              <a:t>Выполнила: воспитатель группы № 1 </a:t>
            </a:r>
            <a:r>
              <a:rPr lang="ru-RU" sz="1400" b="1" dirty="0" err="1" smtClean="0"/>
              <a:t>Цыбикжапова</a:t>
            </a:r>
            <a:r>
              <a:rPr lang="ru-RU" sz="1400" b="1" dirty="0" smtClean="0"/>
              <a:t> Е.Б.</a:t>
            </a:r>
          </a:p>
          <a:p>
            <a:r>
              <a:rPr lang="ru-RU" sz="1400" b="1" dirty="0" smtClean="0"/>
              <a:t>МАДОУ детский сад № 64 Колокольчик</a:t>
            </a:r>
            <a:r>
              <a:rPr lang="ru-RU" sz="1400" b="1" smtClean="0"/>
              <a:t>, г.Улан-Удэ</a:t>
            </a:r>
            <a:endParaRPr lang="ru-RU" sz="1400" b="1" dirty="0"/>
          </a:p>
        </p:txBody>
      </p:sp>
      <p:pic>
        <p:nvPicPr>
          <p:cNvPr id="4" name="Рисунок 3" descr="17823050_da3eebbb33bf65aea706ed302b640604_8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785926"/>
            <a:ext cx="3095631" cy="46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566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21016_0953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57422" y="214290"/>
            <a:ext cx="4857784" cy="647704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21016_09532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85983" y="142852"/>
            <a:ext cx="4929223" cy="657229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14290"/>
            <a:ext cx="6591985" cy="377762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Задача педагогической  работы заключается  в том, чтобы каждый ребёнок душой «прошел» по всем истокам и вышел на широкий простор осмысления своих чувств к образу Родного края.</a:t>
            </a:r>
          </a:p>
          <a:p>
            <a:endParaRPr lang="ru-RU" dirty="0"/>
          </a:p>
        </p:txBody>
      </p:sp>
      <p:pic>
        <p:nvPicPr>
          <p:cNvPr id="4" name="Рисунок 3" descr="146441_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928934"/>
            <a:ext cx="5715040" cy="3810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5" y="857232"/>
            <a:ext cx="7677176" cy="50539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Пособие</a:t>
            </a:r>
            <a:r>
              <a:rPr lang="ru-RU" sz="2400" b="1" dirty="0" smtClean="0"/>
              <a:t> предназначено для ознакомления детей с </a:t>
            </a:r>
            <a:r>
              <a:rPr lang="ru-RU" sz="2400" b="1" dirty="0" err="1" smtClean="0"/>
              <a:t>семейской</a:t>
            </a:r>
            <a:r>
              <a:rPr lang="ru-RU" sz="2400" b="1" dirty="0" smtClean="0"/>
              <a:t> культурой Забайкалья. </a:t>
            </a:r>
          </a:p>
          <a:p>
            <a:r>
              <a:rPr lang="ru-RU" sz="2400" b="1" dirty="0" smtClean="0"/>
              <a:t>Данное пособие предназначено для работы на </a:t>
            </a:r>
            <a:r>
              <a:rPr lang="ru-RU" sz="2400" b="1" dirty="0" err="1" smtClean="0"/>
              <a:t>фланелеграфе</a:t>
            </a:r>
            <a:r>
              <a:rPr lang="ru-RU" sz="2400" b="1" dirty="0" smtClean="0"/>
              <a:t>, развивающем панно </a:t>
            </a:r>
            <a:r>
              <a:rPr lang="ru-RU" sz="2400" b="1" dirty="0" err="1" smtClean="0"/>
              <a:t>Воскобовича</a:t>
            </a:r>
            <a:r>
              <a:rPr lang="ru-RU" sz="2400" b="1" dirty="0" smtClean="0"/>
              <a:t>. Может служить как самостоятельным игровым пособием, так и наглядным материалом на занятии с ознакомлением с культурой народности с детьми дошкольного и младшего школьного возраста. Позволяет познакомить детей с национальной одеждой </a:t>
            </a:r>
            <a:r>
              <a:rPr lang="ru-RU" sz="2400" b="1" dirty="0" err="1" smtClean="0"/>
              <a:t>семейских</a:t>
            </a:r>
            <a:r>
              <a:rPr lang="ru-RU" sz="2400" b="1" dirty="0" smtClean="0"/>
              <a:t>, названием частей одежды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75b2f8acc2702bae98e8b9627g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8286777" cy="621508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21016_09515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57422" y="214290"/>
            <a:ext cx="4786346" cy="638179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21016_0952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43174" y="142852"/>
            <a:ext cx="4822066" cy="642942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21016_0952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57421" y="142852"/>
            <a:ext cx="4929223" cy="657229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21016_09523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59" y="142852"/>
            <a:ext cx="4929223" cy="657229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21016_09524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85983" y="142852"/>
            <a:ext cx="4929223" cy="657229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21016_09525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14546" y="142852"/>
            <a:ext cx="4929223" cy="657229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1467</TotalTime>
  <Words>109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Дидактическая игра «Одень куклу в семейский наряд»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Колокольчик</cp:lastModifiedBy>
  <cp:revision>140</cp:revision>
  <dcterms:created xsi:type="dcterms:W3CDTF">2009-02-14T03:15:20Z</dcterms:created>
  <dcterms:modified xsi:type="dcterms:W3CDTF">2023-01-23T06:09:35Z</dcterms:modified>
</cp:coreProperties>
</file>