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3"/>
  </p:notesMasterIdLst>
  <p:handoutMasterIdLst>
    <p:handoutMasterId r:id="rId14"/>
  </p:handoutMasterIdLst>
  <p:sldIdLst>
    <p:sldId id="310" r:id="rId2"/>
    <p:sldId id="264" r:id="rId3"/>
    <p:sldId id="305" r:id="rId4"/>
    <p:sldId id="296" r:id="rId5"/>
    <p:sldId id="283" r:id="rId6"/>
    <p:sldId id="289" r:id="rId7"/>
    <p:sldId id="293" r:id="rId8"/>
    <p:sldId id="290" r:id="rId9"/>
    <p:sldId id="291" r:id="rId10"/>
    <p:sldId id="292" r:id="rId11"/>
    <p:sldId id="304" r:id="rId1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86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66A54-78A8-4351-924F-291856A7C357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4E449-225B-4927-9A3E-C6824A645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391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B0E3B-A360-4D68-865A-316C449E9246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1F7A6-E24B-47B0-B26B-9BF541B0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35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03CDE-1C04-4858-9C19-9E0D7F3F4D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57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40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10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593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70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25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76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5B680-0E82-4C5F-BAE0-203DB5EE01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89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A988E-9923-4892-A5CF-C4B4634CC2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36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AC854-E48C-42CE-A1F3-AE0102429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00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979FC-61F0-4F8B-BF4F-C620F497E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3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E9EB2-65BE-4EDC-9B8A-11F21F8B0E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0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A69F6-3784-4EAF-BE08-154C0BB42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5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36C21-A4CE-4B55-96D9-ABC35B9890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65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40EC4-3CAC-4C9F-8C98-4B0B2C36E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16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B3C36-4C12-45FC-93E5-D6709B83C6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18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43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65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FB3DE-2DBB-429D-BD1E-FA7216C13D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65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553E9-2DD1-4408-9331-CF5ED7272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2070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</p:sldLayoutIdLst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196752"/>
            <a:ext cx="8229600" cy="5851525"/>
          </a:xfrm>
        </p:spPr>
        <p:txBody>
          <a:bodyPr/>
          <a:lstStyle/>
          <a:p>
            <a:pPr algn="ctr"/>
            <a:r>
              <a:rPr lang="ru-RU" sz="8800" dirty="0" err="1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Хадаки</a:t>
            </a:r>
            <a:r>
              <a:rPr lang="ru-RU" sz="8800" dirty="0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/>
            </a:r>
            <a:br>
              <a:rPr lang="ru-RU" sz="8800" dirty="0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для детей 5-8 лет</a:t>
            </a:r>
            <a:br>
              <a:rPr lang="ru-RU" sz="2000" dirty="0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(в рамках знакомства</a:t>
            </a:r>
            <a:br>
              <a:rPr lang="ru-RU" sz="2000" dirty="0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с праздником Сагаалган)</a:t>
            </a:r>
            <a:endParaRPr lang="ru-RU" sz="8800" dirty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04664"/>
            <a:ext cx="3518194" cy="5642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076056" y="5373216"/>
            <a:ext cx="286488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/>
              <a:t>Выполнила:Цыбикжапова</a:t>
            </a:r>
            <a:r>
              <a:rPr lang="ru-RU" sz="1100" dirty="0" smtClean="0"/>
              <a:t> Е.Б.</a:t>
            </a:r>
          </a:p>
          <a:p>
            <a:r>
              <a:rPr lang="ru-RU" sz="1100" dirty="0" smtClean="0"/>
              <a:t>Воспитатель МАДОУ Детского сада №64</a:t>
            </a:r>
          </a:p>
          <a:p>
            <a:r>
              <a:rPr lang="ru-RU" sz="1100" dirty="0" smtClean="0"/>
              <a:t>«Колокольчик» г. Улан-Удэ </a:t>
            </a:r>
            <a:r>
              <a:rPr lang="ru-RU" sz="1100" dirty="0" err="1" smtClean="0"/>
              <a:t>респ.Бурятия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66013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7984" y="3140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 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463312"/>
            <a:ext cx="489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2420888"/>
            <a:ext cx="5993853" cy="39992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1560" y="390653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канун следующего Белого месяца </a:t>
            </a:r>
            <a:r>
              <a:rPr lang="ru-RU" dirty="0" err="1"/>
              <a:t>хадаки</a:t>
            </a:r>
            <a:r>
              <a:rPr lang="ru-RU" dirty="0"/>
              <a:t> подносятся ламам в дацанах, уважаемым </a:t>
            </a:r>
            <a:r>
              <a:rPr lang="ru-RU" dirty="0" smtClean="0"/>
              <a:t>людям</a:t>
            </a:r>
            <a:r>
              <a:rPr lang="ru-RU" dirty="0"/>
              <a:t>, родителям или привязываются на святых местах. Таким образом, проявляется </a:t>
            </a:r>
            <a:r>
              <a:rPr lang="ru-RU" dirty="0" err="1"/>
              <a:t>парамита</a:t>
            </a:r>
            <a:r>
              <a:rPr lang="ru-RU" dirty="0"/>
              <a:t> щедрости – всеми духовными и материальными богатствами, которыми владею, делюсь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5445224"/>
            <a:ext cx="5293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/>
              <a:t>Сагаалганаар</a:t>
            </a:r>
            <a:r>
              <a:rPr lang="ru-RU" sz="2800" dirty="0" smtClean="0"/>
              <a:t>! </a:t>
            </a:r>
            <a:r>
              <a:rPr lang="ru-RU" sz="2800" dirty="0" err="1" smtClean="0"/>
              <a:t>Сагаан</a:t>
            </a:r>
            <a:r>
              <a:rPr lang="ru-RU" sz="2800" dirty="0" smtClean="0"/>
              <a:t> </a:t>
            </a:r>
            <a:r>
              <a:rPr lang="en-US" sz="2800" dirty="0" smtClean="0"/>
              <a:t>h</a:t>
            </a:r>
            <a:r>
              <a:rPr lang="ru-RU" sz="2800" dirty="0" err="1" smtClean="0"/>
              <a:t>араар</a:t>
            </a:r>
            <a:r>
              <a:rPr lang="ru-RU" sz="2800" dirty="0" smtClean="0"/>
              <a:t>!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2656"/>
            <a:ext cx="7166821" cy="477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8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7038" y="5805264"/>
            <a:ext cx="84249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Хадак</a:t>
            </a:r>
            <a:r>
              <a:rPr lang="ru-RU" dirty="0"/>
              <a:t> — символ гостеприимства, чистоты и бескорыстия дарящего, дружеского и радушного отношения, а также сострадания. </a:t>
            </a:r>
            <a:endParaRPr lang="ru-RU" dirty="0" smtClean="0"/>
          </a:p>
          <a:p>
            <a:pPr algn="ctr"/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038" y="260648"/>
            <a:ext cx="6844325" cy="518457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88640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cs typeface="Arial" panose="020B0604020202020204" pitchFamily="34" charset="0"/>
              </a:rPr>
              <a:t>Хадак</a:t>
            </a:r>
            <a:r>
              <a:rPr lang="ru-RU" dirty="0">
                <a:cs typeface="Arial" panose="020B0604020202020204" pitchFamily="34" charset="0"/>
              </a:rPr>
              <a:t> подносят в развёрнутом виде на ладонях обеих рук, слегка придерживая сверху большими пальцами. </a:t>
            </a:r>
            <a:r>
              <a:rPr lang="ru-RU" dirty="0" err="1">
                <a:cs typeface="Arial" panose="020B0604020202020204" pitchFamily="34" charset="0"/>
              </a:rPr>
              <a:t>Хадак</a:t>
            </a:r>
            <a:r>
              <a:rPr lang="ru-RU" dirty="0">
                <a:cs typeface="Arial" panose="020B0604020202020204" pitchFamily="34" charset="0"/>
              </a:rPr>
              <a:t> складывается посередине, образовывая 2 слоя. Открытая сторона </a:t>
            </a:r>
            <a:r>
              <a:rPr lang="ru-RU" dirty="0" err="1">
                <a:cs typeface="Arial" panose="020B0604020202020204" pitchFamily="34" charset="0"/>
              </a:rPr>
              <a:t>хадака</a:t>
            </a:r>
            <a:r>
              <a:rPr lang="ru-RU" dirty="0">
                <a:cs typeface="Arial" panose="020B0604020202020204" pitchFamily="34" charset="0"/>
              </a:rPr>
              <a:t> обязательно должна быть обращена к тому, кому он преподносится – это означает, что все благие пожелания направлены уважаемому человеку. Принимают </a:t>
            </a:r>
            <a:r>
              <a:rPr lang="ru-RU" dirty="0" err="1">
                <a:cs typeface="Arial" panose="020B0604020202020204" pitchFamily="34" charset="0"/>
              </a:rPr>
              <a:t>хадак</a:t>
            </a:r>
            <a:r>
              <a:rPr lang="ru-RU" dirty="0">
                <a:cs typeface="Arial" panose="020B0604020202020204" pitchFamily="34" charset="0"/>
              </a:rPr>
              <a:t> также почтительно обеими руками.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892" y="2204864"/>
            <a:ext cx="5682208" cy="426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2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653136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Принимающий </a:t>
            </a:r>
            <a:r>
              <a:rPr lang="ru-RU" dirty="0"/>
              <a:t>должен поклониться касаясь лбом </a:t>
            </a:r>
            <a:r>
              <a:rPr lang="ru-RU" dirty="0" err="1"/>
              <a:t>хадака</a:t>
            </a:r>
            <a:r>
              <a:rPr lang="ru-RU" dirty="0"/>
              <a:t>, затем может накинуть </a:t>
            </a:r>
            <a:r>
              <a:rPr lang="ru-RU" dirty="0" err="1"/>
              <a:t>хадак</a:t>
            </a:r>
            <a:r>
              <a:rPr lang="ru-RU" dirty="0"/>
              <a:t> на шею (завязывать его на шее не принято) или сложить и убрать во внутренний карман (в былые времена убирали за пазуху </a:t>
            </a:r>
            <a:r>
              <a:rPr lang="ru-RU" dirty="0" err="1"/>
              <a:t>дэгэла</a:t>
            </a:r>
            <a:r>
              <a:rPr lang="ru-RU" dirty="0"/>
              <a:t>). Нельзя выбрасывать </a:t>
            </a:r>
            <a:r>
              <a:rPr lang="ru-RU" dirty="0" err="1"/>
              <a:t>хадак</a:t>
            </a:r>
            <a:r>
              <a:rPr lang="ru-RU" dirty="0"/>
              <a:t> вместе с мусором, это равнозначно осквернению жизненной энергии человека. Потому </a:t>
            </a:r>
            <a:r>
              <a:rPr lang="ru-RU" dirty="0" err="1"/>
              <a:t>хадаки</a:t>
            </a:r>
            <a:r>
              <a:rPr lang="ru-RU" dirty="0"/>
              <a:t> хранят дома на алтаре или в других местах повыше, чтобы ненароком не уронить и не затоптать.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16632"/>
            <a:ext cx="6603223" cy="4394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941168"/>
            <a:ext cx="856895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Белый </a:t>
            </a:r>
            <a:r>
              <a:rPr lang="ru-RU" dirty="0" err="1"/>
              <a:t>хадак</a:t>
            </a:r>
            <a:r>
              <a:rPr lang="ru-RU" dirty="0"/>
              <a:t> — символ изначальной чистоты, чистых помыслов. Белый цвет у бурят обладает особой </a:t>
            </a:r>
            <a:r>
              <a:rPr lang="ru-RU" dirty="0" err="1"/>
              <a:t>сакральностью</a:t>
            </a:r>
            <a:r>
              <a:rPr lang="ru-RU" dirty="0"/>
              <a:t>. Это цвет святости, благополучия. Синий </a:t>
            </a:r>
            <a:r>
              <a:rPr lang="ru-RU" dirty="0" err="1"/>
              <a:t>хадак</a:t>
            </a:r>
            <a:r>
              <a:rPr lang="ru-RU" dirty="0"/>
              <a:t> обозначает Вечное синее небо у монголов и бурят, его подносят Будде и божествам. символ гармонии, согласия и спокойствия. Он воплощение доброты, верности, бесконечности, расположения. Этот цвет также символ мужского начала</a:t>
            </a:r>
            <a:r>
              <a:rPr lang="ru-RU" sz="2800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32656"/>
            <a:ext cx="6696744" cy="44708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48872" cy="4901406"/>
          </a:xfrm>
        </p:spPr>
        <p:txBody>
          <a:bodyPr/>
          <a:lstStyle/>
          <a:p>
            <a:r>
              <a:rPr lang="ru-RU" sz="2000" dirty="0" smtClean="0"/>
              <a:t> </a:t>
            </a:r>
            <a:r>
              <a:rPr lang="ru-RU" sz="1800" dirty="0"/>
              <a:t>Жёлтый </a:t>
            </a:r>
            <a:r>
              <a:rPr lang="ru-RU" sz="1800" dirty="0" err="1"/>
              <a:t>хадак</a:t>
            </a:r>
            <a:r>
              <a:rPr lang="ru-RU" sz="1800" dirty="0"/>
              <a:t> — символ плодородия, умножения и достатка, постоянства и неизменности, тепла, </a:t>
            </a:r>
            <a:r>
              <a:rPr lang="ru-RU" sz="1800" dirty="0" smtClean="0"/>
              <a:t>жизни. </a:t>
            </a:r>
            <a:r>
              <a:rPr lang="ru-RU" sz="1800" dirty="0"/>
              <a:t>Красный </a:t>
            </a:r>
            <a:r>
              <a:rPr lang="ru-RU" sz="1800" dirty="0" err="1"/>
              <a:t>хадак</a:t>
            </a:r>
            <a:r>
              <a:rPr lang="ru-RU" sz="1800" dirty="0"/>
              <a:t> — символ сохранности и безопасности, а также притягивает все благие качества. Красный – цвет власти и величия. Этому цвету приписываются и целительные свойства, способность противостоять сглазу и колдовству</a:t>
            </a:r>
            <a:r>
              <a:rPr lang="ru-RU" sz="1800" dirty="0" smtClean="0"/>
              <a:t>. Это символ </a:t>
            </a:r>
            <a:r>
              <a:rPr lang="ru-RU" sz="1800" dirty="0"/>
              <a:t>домашнего </a:t>
            </a:r>
            <a:r>
              <a:rPr lang="ru-RU" sz="2000" dirty="0"/>
              <a:t>очага.</a:t>
            </a:r>
            <a:endParaRPr lang="ru-RU" sz="20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2204864"/>
            <a:ext cx="6264696" cy="4184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5301208"/>
            <a:ext cx="7200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Зелёный </a:t>
            </a:r>
            <a:r>
              <a:rPr lang="ru-RU" dirty="0" err="1"/>
              <a:t>хадак</a:t>
            </a:r>
            <a:r>
              <a:rPr lang="ru-RU" dirty="0"/>
              <a:t> — символ цветущей земли, благой активности, плодородия, пробуждения и устранения любых препятствий. Зелёным цветом буряты обозначали мать-землю. Символ роста и процветания</a:t>
            </a:r>
            <a:r>
              <a:rPr lang="ru-RU" sz="28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7348081" cy="48594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548680"/>
            <a:ext cx="6912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Длина </a:t>
            </a:r>
            <a:r>
              <a:rPr lang="ru-RU" dirty="0" err="1"/>
              <a:t>хадаков</a:t>
            </a:r>
            <a:r>
              <a:rPr lang="ru-RU" dirty="0"/>
              <a:t> разная. Но в большинстве случаев это 50 см. Бывают в том числе более длинные </a:t>
            </a:r>
            <a:r>
              <a:rPr lang="ru-RU" dirty="0" err="1"/>
              <a:t>хадаки</a:t>
            </a:r>
            <a:r>
              <a:rPr lang="ru-RU" dirty="0"/>
              <a:t>, их длина может составлять три метра. Такие </a:t>
            </a:r>
            <a:r>
              <a:rPr lang="ru-RU" dirty="0" err="1"/>
              <a:t>хадаки</a:t>
            </a:r>
            <a:r>
              <a:rPr lang="ru-RU" dirty="0"/>
              <a:t> большая редкость и используются только в редких случаях.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2271648"/>
            <a:ext cx="6732240" cy="41971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5445224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Хадак</a:t>
            </a:r>
            <a:r>
              <a:rPr lang="ru-RU" dirty="0" smtClean="0"/>
              <a:t> </a:t>
            </a:r>
            <a:r>
              <a:rPr lang="ru-RU" dirty="0"/>
              <a:t>— универсальный дар. Он может быть преподнесён по любому праздничному поводу, такому как </a:t>
            </a:r>
            <a:r>
              <a:rPr lang="ru-RU" dirty="0" err="1"/>
              <a:t>свадьба,похороны</a:t>
            </a:r>
            <a:r>
              <a:rPr lang="ru-RU" dirty="0"/>
              <a:t>, рождение ребёнка, окончание университета, прибытие или отбытие гостей и прочее.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0648"/>
            <a:ext cx="7488324" cy="49922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901</TotalTime>
  <Words>430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Batang</vt:lpstr>
      <vt:lpstr>Arial</vt:lpstr>
      <vt:lpstr>Calibri</vt:lpstr>
      <vt:lpstr>Century Gothic</vt:lpstr>
      <vt:lpstr>Wingdings 3</vt:lpstr>
      <vt:lpstr>Ион</vt:lpstr>
      <vt:lpstr>Хадаки для детей 5-8 лет (в рамках знакомства  с праздником Сагаалган)</vt:lpstr>
      <vt:lpstr>Презентация PowerPoint</vt:lpstr>
      <vt:lpstr>Презентация PowerPoint</vt:lpstr>
      <vt:lpstr>Презентация PowerPoint</vt:lpstr>
      <vt:lpstr>Презентация PowerPoint</vt:lpstr>
      <vt:lpstr> Жёлтый хадак — символ плодородия, умножения и достатка, постоянства и неизменности, тепла, жизни. Красный хадак — символ сохранности и безопасности, а также притягивает все благие качества. Красный – цвет власти и величия. Этому цвету приписываются и целительные свойства, способность противостоять сглазу и колдовству. Это символ домашнего очага.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B_PC</cp:lastModifiedBy>
  <cp:revision>82</cp:revision>
  <dcterms:created xsi:type="dcterms:W3CDTF">2009-02-14T03:15:20Z</dcterms:created>
  <dcterms:modified xsi:type="dcterms:W3CDTF">2018-01-20T10:51:03Z</dcterms:modified>
</cp:coreProperties>
</file>