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9"/>
  </p:notesMasterIdLst>
  <p:handoutMasterIdLst>
    <p:handoutMasterId r:id="rId20"/>
  </p:handoutMasterIdLst>
  <p:sldIdLst>
    <p:sldId id="310" r:id="rId2"/>
    <p:sldId id="316" r:id="rId3"/>
    <p:sldId id="315" r:id="rId4"/>
    <p:sldId id="314" r:id="rId5"/>
    <p:sldId id="313" r:id="rId6"/>
    <p:sldId id="318" r:id="rId7"/>
    <p:sldId id="317" r:id="rId8"/>
    <p:sldId id="324" r:id="rId9"/>
    <p:sldId id="325" r:id="rId10"/>
    <p:sldId id="319" r:id="rId11"/>
    <p:sldId id="320" r:id="rId12"/>
    <p:sldId id="323" r:id="rId13"/>
    <p:sldId id="322" r:id="rId14"/>
    <p:sldId id="321" r:id="rId15"/>
    <p:sldId id="312" r:id="rId16"/>
    <p:sldId id="326" r:id="rId17"/>
    <p:sldId id="311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D03CDE-1C04-4858-9C19-9E0D7F3F4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E5B680-0E82-4C5F-BAE0-203DB5EE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8A988E-9923-4892-A5CF-C4B4634C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5E9EB2-65BE-4EDC-9B8A-11F21F8B0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F36C21-A4CE-4B55-96D9-ABC35B989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140EC4-3CAC-4C9F-8C98-4B0B2C36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DB3C36-4C12-45FC-93E5-D6709B83C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AFB3DE-2DBB-429D-BD1E-FA7216C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D553E9-2DD1-4408-9331-CF5ED7272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448386" cy="482453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Фотоотчет по проекту 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Детям о празднике Белого месяца»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средней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группе 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5373216"/>
            <a:ext cx="29523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/>
              <a:t>Выполнила:Цыбикжапова</a:t>
            </a:r>
            <a:r>
              <a:rPr lang="ru-RU" sz="1100" b="1" dirty="0" smtClean="0"/>
              <a:t> Е.Б.</a:t>
            </a:r>
          </a:p>
          <a:p>
            <a:pPr algn="ctr"/>
            <a:r>
              <a:rPr lang="ru-RU" sz="1100" b="1" dirty="0" smtClean="0"/>
              <a:t>Воспитатель </a:t>
            </a:r>
            <a:r>
              <a:rPr lang="en-US" sz="1100" b="1" dirty="0" smtClean="0"/>
              <a:t>I </a:t>
            </a:r>
            <a:r>
              <a:rPr lang="ru-RU" sz="1100" b="1" dirty="0" smtClean="0"/>
              <a:t>категории МАДОУ</a:t>
            </a:r>
          </a:p>
          <a:p>
            <a:pPr algn="ctr"/>
            <a:r>
              <a:rPr lang="ru-RU" sz="1100" b="1" dirty="0" smtClean="0"/>
              <a:t> детский сад № 64 </a:t>
            </a:r>
          </a:p>
          <a:p>
            <a:pPr algn="ctr"/>
            <a:r>
              <a:rPr lang="ru-RU" sz="1100" b="1" dirty="0" smtClean="0"/>
              <a:t>«Колокольчик» </a:t>
            </a:r>
            <a:r>
              <a:rPr lang="ru-RU" sz="1100" b="1" dirty="0" err="1" smtClean="0"/>
              <a:t>г.Улан</a:t>
            </a:r>
            <a:r>
              <a:rPr lang="ru-RU" sz="1100" b="1" dirty="0" smtClean="0"/>
              <a:t>-Удэ </a:t>
            </a:r>
          </a:p>
          <a:p>
            <a:pPr algn="ctr"/>
            <a:r>
              <a:rPr lang="ru-RU" sz="1100" b="1" dirty="0" smtClean="0"/>
              <a:t>Республика Бурятия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34150"/>
            <a:ext cx="3612321" cy="42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31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5275729" cy="136815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Наступил долгожданный праздник. Всех родителей встречаем горячим чаем и угощениями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359678" cy="4187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0808"/>
            <a:ext cx="2790825" cy="4953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27908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54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72408" cy="18002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Выставка поделок «Жизнь и быт бурят»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2359678" cy="4187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4953000" cy="2790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5817096" cy="32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420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2628920" cy="105156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Итоговое интегрированное занятие по проекту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736304" cy="48645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0648"/>
            <a:ext cx="4864540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4984"/>
            <a:ext cx="486454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703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23657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Лепка из соленого теста фигурок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Будамшуу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1" y="225152"/>
            <a:ext cx="4352483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04764"/>
            <a:ext cx="4752528" cy="2673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3" y="3068960"/>
            <a:ext cx="4425375" cy="248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9437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983480"/>
            <a:ext cx="3898776" cy="105156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Праздничное костюмированное  мероприятие на уровне детского сада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4392488" cy="24749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100"/>
            <a:ext cx="4464496" cy="3320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344144" cy="32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979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909738"/>
            <a:ext cx="2880320" cy="196753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коврограф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был изготовлен игровой комплект на тему бурятского быта, а также много демонстрационного материала на доску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367420" cy="30243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42730"/>
            <a:ext cx="5745088" cy="32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06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4270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Республика Бурятия 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– одна из многонациональных регионов Российской Федерации. В законе республики Бурятия об образовании четко определена необходимость обеспечения гуманистического, развивающего характера образования, связь воспитания и обучения с жизнью и национальными культурными традициями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Изменения в программе </a:t>
            </a:r>
            <a:r>
              <a:rPr lang="ru-RU" sz="2900" b="1" i="1" dirty="0">
                <a:latin typeface="Arial" pitchFamily="34" charset="0"/>
                <a:cs typeface="Arial" pitchFamily="34" charset="0"/>
              </a:rPr>
              <a:t>«От рождения до школы»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9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региональный компонент) 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составлены с учетом национальных и региональных особенностей республики Бурятия, которые предусматривают следующие направления деятельности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29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Приобщение к истокам национальной культуры народов, населяющих республику Бурятия. Формирование у детей основ нравственности на лучших образцах национальной культуры, народных традициях и обычаях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2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 Создание благоприятных условий для воспитания толерантной личности – привития любви и уважения к людям другой национальности, к их культурным ценностям</a:t>
            </a:r>
            <a:r>
              <a:rPr lang="ru-RU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2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 Ознакомление с природой родного края. Формирование экологической культуры</a:t>
            </a:r>
            <a:r>
              <a:rPr lang="ru-RU" sz="2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Ознакомление детей с особенностями жизни и быта народов, населяющих республику Бурятия, праздниками, событиями общественной жизни республики, символиками РБ и РФ, памятниками архитектуры, декоративно –прикладным искусством.</a:t>
            </a: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Подобные проекты позволяют в полной мере реализовать эти направления деятельности. </a:t>
            </a:r>
            <a:endParaRPr lang="ru-RU" sz="29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80100"/>
            <a:ext cx="2016224" cy="16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3656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136904" cy="6495963"/>
          </a:xfrm>
        </p:spPr>
      </p:pic>
    </p:spTree>
    <p:extLst>
      <p:ext uri="{BB962C8B-B14F-4D97-AF65-F5344CB8AC3E}">
        <p14:creationId xmlns:p14="http://schemas.microsoft.com/office/powerpoint/2010/main" val="24977117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Цель: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Знакомство детей с культурой, бытом и обычаями бурятского народа. Развитие познавательных навыков через бурятский фольклор.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         -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Способствовать формированию знаний 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Сагаалгане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, как о важном и значимом празднике в жизни жителей Бурятии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           -Воспитание чувств толерантности и взаимоуважения, воспитывать любовь к родной республике и гордость за нее;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           -Привлечение детей к активному участию в бурятских национальных играх, ритуалах; развивать познавательную и двигательную активность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           -Совершенствование творческих навыков детей;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Сроки реализации: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28.01- 15.02. 2019г. 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867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61048"/>
            <a:ext cx="3528392" cy="1563529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детьми было проведено много бесед о бурятской культуре. Это и знакомство и с лунным календарем, бурятскими национальными блюдами…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0648"/>
            <a:ext cx="4752529" cy="29523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29000"/>
            <a:ext cx="5112568" cy="31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957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74052"/>
            <a:ext cx="3744416" cy="246202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…с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хадаками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значением цвета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хадака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правилами вручения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хадака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,…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4" y="260648"/>
            <a:ext cx="4984035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88" y="980728"/>
            <a:ext cx="4859891" cy="2738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36" y="4005064"/>
            <a:ext cx="4825204" cy="27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799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3204984" cy="10081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…с бурятским национальным жильем- юртой,…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14" y="2564904"/>
            <a:ext cx="3888432" cy="21909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132"/>
            <a:ext cx="3816424" cy="2150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807332" cy="2145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7" y="2243528"/>
            <a:ext cx="4143577" cy="2330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0474" y="4972526"/>
            <a:ext cx="2259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Аппликация «Юрта»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519756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301208"/>
            <a:ext cx="5987008" cy="7338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…с бурятской национальной одеждой,…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953000" cy="2790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4953000" cy="2790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2252848" cy="40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913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49080"/>
            <a:ext cx="2808312" cy="122413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…с бурятскими национальными узорами.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896544" cy="27543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56992"/>
            <a:ext cx="5652120" cy="31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469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717032"/>
            <a:ext cx="3394720" cy="158417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Наш детский сад активно сотрудничает с Детско- юношеской библиотекой.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953000" cy="27908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64704"/>
            <a:ext cx="4953000" cy="2790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01864"/>
            <a:ext cx="4953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338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2556912" cy="105156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Символ года 2019 года- свинья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543379" cy="31234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19998"/>
            <a:ext cx="5580112" cy="31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56166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1316</TotalTime>
  <Words>247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Фотоотчет по проекту   «Детям о празднике Белого месяца» средней группе </vt:lpstr>
      <vt:lpstr>Презентация PowerPoint</vt:lpstr>
      <vt:lpstr>С детьми было проведено много бесед о бурятской культуре. Это и знакомство и с лунным календарем, бурятскими национальными блюдами…</vt:lpstr>
      <vt:lpstr>…с хадаками, значением цвета хадака, правилами вручения хадака,…</vt:lpstr>
      <vt:lpstr>…с бурятским национальным жильем- юртой,…</vt:lpstr>
      <vt:lpstr>…с бурятской национальной одеждой,…</vt:lpstr>
      <vt:lpstr>…с бурятскими национальными узорами.</vt:lpstr>
      <vt:lpstr>Наш детский сад активно сотрудничает с Детско- юношеской библиотекой. </vt:lpstr>
      <vt:lpstr>Символ года 2019 года- свинья</vt:lpstr>
      <vt:lpstr>Наступил долгожданный праздник. Всех родителей встречаем горячим чаем и угощениями</vt:lpstr>
      <vt:lpstr>Выставка поделок «Жизнь и быт бурят» </vt:lpstr>
      <vt:lpstr>Итоговое интегрированное занятие по проекту</vt:lpstr>
      <vt:lpstr>Лепка из соленого теста фигурок Будамшуу</vt:lpstr>
      <vt:lpstr>Праздничное костюмированное  мероприятие на уровне детского сада</vt:lpstr>
      <vt:lpstr>На коврограф был изготовлен игровой комплект на тему бурятского быта, а также много демонстрационного материала на доску</vt:lpstr>
      <vt:lpstr>Презентация PowerPoint</vt:lpstr>
      <vt:lpstr>Презентация PowerPoint</vt:lpstr>
    </vt:vector>
  </TitlesOfParts>
  <Company>Dnsoft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Work</cp:lastModifiedBy>
  <cp:revision>109</cp:revision>
  <dcterms:created xsi:type="dcterms:W3CDTF">2009-02-14T03:15:20Z</dcterms:created>
  <dcterms:modified xsi:type="dcterms:W3CDTF">2019-03-14T08:15:15Z</dcterms:modified>
</cp:coreProperties>
</file>