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59" r:id="rId5"/>
    <p:sldId id="260" r:id="rId6"/>
    <p:sldId id="266" r:id="rId7"/>
    <p:sldId id="267" r:id="rId8"/>
    <p:sldId id="257" r:id="rId9"/>
    <p:sldId id="268" r:id="rId10"/>
    <p:sldId id="264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7B70FB-E25B-4F1F-97A3-FC4BF159248C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5A7A37-E6B6-4B43-A54F-7A41CC1C9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344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E4BFEC-21AB-4BC6-B016-A98494D427C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4246-88CB-4839-B39B-1CAEA12E1ACE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9DA9-64EA-4DC3-89A5-3B7281F70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8B0D-0806-4584-865A-02C1BC6B6FD2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B3EC-02F4-471B-9E96-C5C8381A4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E741-D334-4619-8812-D5033AF90301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7F5F-891B-427B-A98D-BE14FEC8F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318C-5FAF-4CB3-846C-742B44355591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87E3-D880-49A2-913F-82F3FC6EE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DA8A-DD11-4644-8770-AF2D836474F9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C59A6-8542-4776-8FEF-CE1C706CC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85DE-C258-49EB-B48A-A5D26ECF9AB4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0026-C917-4A28-9935-106D1250E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44CC-E90A-4203-9C15-8277AD4D392B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03B0-8148-48D9-BFA9-332E448FD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334A-EA8B-4CDD-A488-474F2C277DD5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5929-9D6F-47DC-8D9A-208A38CCA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263C-A540-46D1-A76A-6A192ED6599E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03FB-83EB-4C9F-9241-8012CA620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E110E-EC47-40AE-906D-D71019C04024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F0F3E-5110-4433-A8FF-C935F77A3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BC8B-31D4-41A8-8E59-D872446E43DC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10FB-F2B3-4F42-9A92-8BA356984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5FF4C7-EAE1-43F0-BB96-A09D7B246AB8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4A72E-421D-4355-9114-40C9E1408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460181" y="2829600"/>
            <a:ext cx="5928093" cy="3445940"/>
          </a:xfrm>
        </p:spPr>
        <p:txBody>
          <a:bodyPr/>
          <a:lstStyle/>
          <a:p>
            <a:r>
              <a:rPr lang="ru-RU" sz="6600" b="1" dirty="0">
                <a:solidFill>
                  <a:schemeClr val="accent5">
                    <a:lumMod val="75000"/>
                  </a:schemeClr>
                </a:solidFill>
                <a:latin typeface="Mistral" pitchFamily="66" charset="0"/>
              </a:rPr>
              <a:t>В</a:t>
            </a: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Mistral" pitchFamily="66" charset="0"/>
              </a:rPr>
              <a:t>торая премьера! </a:t>
            </a:r>
            <a:b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Mistral" pitchFamily="66" charset="0"/>
              </a:rPr>
              <a:t>Драматизация сказки</a:t>
            </a:r>
            <a:br>
              <a:rPr lang="ru-RU" sz="6600" b="1" dirty="0" smtClean="0">
                <a:solidFill>
                  <a:srgbClr val="FF0000"/>
                </a:solidFill>
                <a:latin typeface="Mistral" pitchFamily="66" charset="0"/>
              </a:rPr>
            </a:b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Mistral" pitchFamily="66" charset="0"/>
              </a:rPr>
              <a:t>«</a:t>
            </a:r>
            <a:r>
              <a:rPr lang="ru-RU" sz="6600" b="1" dirty="0" err="1" smtClean="0">
                <a:solidFill>
                  <a:schemeClr val="accent5">
                    <a:lumMod val="75000"/>
                  </a:schemeClr>
                </a:solidFill>
                <a:latin typeface="Mistral" pitchFamily="66" charset="0"/>
              </a:rPr>
              <a:t>Заюшкина</a:t>
            </a: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Mistral" pitchFamily="66" charset="0"/>
              </a:rPr>
              <a:t> избушка»</a:t>
            </a:r>
            <a:b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группа № 10 </a:t>
            </a:r>
            <a:endParaRPr lang="ru-RU" sz="6600" b="1" dirty="0" smtClean="0">
              <a:solidFill>
                <a:schemeClr val="accent2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8893" y="4070959"/>
            <a:ext cx="33737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Выполнила:</a:t>
            </a:r>
          </a:p>
          <a:p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Цыбикжапова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Е.Б., воспитатель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таршей группы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МАДОУ детский сад № 64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«Колокольчик»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г.Улан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-Удэ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89" y="90896"/>
            <a:ext cx="3752712" cy="41049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niceimage.ru/pic/201308/1920x1080/niceimage.ru-62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838200" y="1528763"/>
            <a:ext cx="10515600" cy="2530475"/>
          </a:xfrm>
        </p:spPr>
        <p:txBody>
          <a:bodyPr/>
          <a:lstStyle/>
          <a:p>
            <a:pPr algn="ctr"/>
            <a:r>
              <a:rPr lang="ru-RU" sz="6600" b="1" smtClean="0">
                <a:latin typeface="Book Antiqua" pitchFamily="18" charset="0"/>
              </a:rPr>
              <a:t>СПАСИБО ЗА ВНИМАНИЕ!!!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http://realitymanagement.ru/wp-content/uploads/2015/08/Bu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682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634619" y="-237995"/>
            <a:ext cx="5264150" cy="6858000"/>
          </a:xfrm>
        </p:spPr>
        <p:txBody>
          <a:bodyPr/>
          <a:lstStyle/>
          <a:p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endParaRPr lang="ru-RU" sz="1800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1216" y="1265129"/>
            <a:ext cx="53360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FFFF00"/>
                </a:solidFill>
              </a:rPr>
              <a:t>Задачи: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Учить детей </a:t>
            </a:r>
            <a:r>
              <a:rPr lang="ru-RU" b="1" dirty="0">
                <a:solidFill>
                  <a:srgbClr val="FFFF00"/>
                </a:solidFill>
              </a:rPr>
              <a:t>драматизировать знакомую сказку </a:t>
            </a:r>
            <a:r>
              <a:rPr lang="ru-RU" i="1" dirty="0">
                <a:solidFill>
                  <a:srgbClr val="FFFF00"/>
                </a:solidFill>
              </a:rPr>
              <a:t>«</a:t>
            </a:r>
            <a:r>
              <a:rPr lang="ru-RU" b="1" i="1" dirty="0" err="1">
                <a:solidFill>
                  <a:srgbClr val="FFFF00"/>
                </a:solidFill>
              </a:rPr>
              <a:t>Заюшкина</a:t>
            </a:r>
            <a:r>
              <a:rPr lang="ru-RU" b="1" i="1" dirty="0">
                <a:solidFill>
                  <a:srgbClr val="FFFF00"/>
                </a:solidFill>
              </a:rPr>
              <a:t> избушка</a:t>
            </a:r>
            <a:r>
              <a:rPr lang="ru-RU" i="1" dirty="0">
                <a:solidFill>
                  <a:srgbClr val="FFFF00"/>
                </a:solidFill>
              </a:rPr>
              <a:t>»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r>
              <a:rPr lang="ru-RU" dirty="0">
                <a:solidFill>
                  <a:srgbClr val="FFFF00"/>
                </a:solidFill>
              </a:rPr>
              <a:t>Учить оценивать поступки героев, понимать их характер и настроение </a:t>
            </a:r>
            <a:r>
              <a:rPr lang="ru-RU" b="1" dirty="0">
                <a:solidFill>
                  <a:srgbClr val="FFFF00"/>
                </a:solidFill>
              </a:rPr>
              <a:t>сказки</a:t>
            </a:r>
            <a:r>
              <a:rPr lang="ru-RU" dirty="0">
                <a:solidFill>
                  <a:srgbClr val="FFFF00"/>
                </a:solidFill>
              </a:rPr>
              <a:t>;</a:t>
            </a:r>
          </a:p>
          <a:p>
            <a:r>
              <a:rPr lang="ru-RU" dirty="0">
                <a:solidFill>
                  <a:srgbClr val="FFFF00"/>
                </a:solidFill>
              </a:rPr>
              <a:t>Овладение детьми речевыми средствами</a:t>
            </a:r>
          </a:p>
          <a:p>
            <a:r>
              <a:rPr lang="ru-RU" dirty="0">
                <a:solidFill>
                  <a:srgbClr val="FFFF00"/>
                </a:solidFill>
              </a:rPr>
              <a:t>Обогащать и активировать словарь детей на основе выученных слов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Развивать </a:t>
            </a:r>
            <a:r>
              <a:rPr lang="ru-RU" dirty="0">
                <a:solidFill>
                  <a:srgbClr val="FFFF00"/>
                </a:solidFill>
              </a:rPr>
              <a:t>интонационную выразительность речи;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развивать </a:t>
            </a:r>
            <a:r>
              <a:rPr lang="ru-RU" dirty="0">
                <a:solidFill>
                  <a:srgbClr val="FFFF00"/>
                </a:solidFill>
              </a:rPr>
              <a:t>умение работать сообща.</a:t>
            </a:r>
          </a:p>
          <a:p>
            <a:r>
              <a:rPr lang="ru-RU" dirty="0">
                <a:solidFill>
                  <a:srgbClr val="FFFF00"/>
                </a:solidFill>
              </a:rPr>
              <a:t>Развивать элементы логического мышления через отгадывание загадок;</a:t>
            </a:r>
          </a:p>
          <a:p>
            <a:r>
              <a:rPr lang="ru-RU" dirty="0">
                <a:solidFill>
                  <a:srgbClr val="FFFF00"/>
                </a:solidFill>
              </a:rPr>
              <a:t>Воспитывать положительные черты </a:t>
            </a:r>
            <a:r>
              <a:rPr lang="ru-RU" u="sng" dirty="0">
                <a:solidFill>
                  <a:srgbClr val="FFFF00"/>
                </a:solidFill>
              </a:rPr>
              <a:t>характера</a:t>
            </a:r>
            <a:r>
              <a:rPr lang="ru-RU" dirty="0">
                <a:solidFill>
                  <a:srgbClr val="FFFF00"/>
                </a:solidFill>
              </a:rPr>
              <a:t>: дружескую преданность, взаимовыручку, смелость, дружелюбное отношение друг к другу.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v3wall.com/wallpaper/1366_768/1011/1366_768_20101126105606336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8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121063" y="2818356"/>
            <a:ext cx="4083485" cy="269309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Жили –были лиса и заяц…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68" y="307874"/>
            <a:ext cx="3511267" cy="6242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9" y="307874"/>
            <a:ext cx="3511267" cy="62422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nevsepic.com.ua/uploads/posts/2011-09/1316876410_74_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07350" cy="180181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" y="300625"/>
            <a:ext cx="3085383" cy="5485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42" y="1077237"/>
            <a:ext cx="3085383" cy="5485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dreamworlds.ru/uploads/posts/2008-03/1206604468_domi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994650" y="0"/>
            <a:ext cx="4197350" cy="6705600"/>
          </a:xfrm>
        </p:spPr>
        <p:txBody>
          <a:bodyPr/>
          <a:lstStyle/>
          <a:p>
            <a:endParaRPr lang="ru-RU" sz="3600" dirty="0" smtClean="0"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29" y="2727658"/>
            <a:ext cx="5164900" cy="3873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60" y="250521"/>
            <a:ext cx="3122960" cy="55519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://kurspresent.ru/uploads/6/forest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650038" y="0"/>
            <a:ext cx="5541962" cy="6858000"/>
          </a:xfrm>
        </p:spPr>
        <p:txBody>
          <a:bodyPr/>
          <a:lstStyle/>
          <a:p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7" y="256783"/>
            <a:ext cx="5678466" cy="4258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15" y="2057402"/>
            <a:ext cx="5999966" cy="44999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fanparty.ru/fanclubs/larissa-udovichenko/gallery/982058_larissa_udovichenk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6623050" cy="4419601"/>
          </a:xfrm>
        </p:spPr>
        <p:txBody>
          <a:bodyPr/>
          <a:lstStyle/>
          <a:p>
            <a:endParaRPr lang="ru-RU" sz="32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9" y="175363"/>
            <a:ext cx="4833481" cy="6444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99" y="1797485"/>
            <a:ext cx="6430027" cy="48225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ttps://art-apple.ru/albums/nature/WideWalls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746250" y="0"/>
            <a:ext cx="5402263" cy="3241675"/>
          </a:xfrm>
        </p:spPr>
        <p:txBody>
          <a:bodyPr/>
          <a:lstStyle/>
          <a:p>
            <a:endParaRPr lang="ru-RU" sz="3600" dirty="0" smtClean="0"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im0-tub-ru.yandex.net/i?id=7ab3649b89e3894da1d60f6ca1a9464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75989" y="688932"/>
            <a:ext cx="3864128" cy="367012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Стали жить-поживать да добра наживать…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49" y="165968"/>
            <a:ext cx="7127311" cy="53454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42</Words>
  <Application>Microsoft Office PowerPoint</Application>
  <PresentationFormat>Произвольный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Вторая премьера!  Драматизация сказки «Заюшкина избушка» группа № 10 </vt:lpstr>
      <vt:lpstr> </vt:lpstr>
      <vt:lpstr>Жили –были лиса и заяц…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Стали жить-поживать да добра наживать…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 сказочных героев</dc:title>
  <dc:creator>Пользователь</dc:creator>
  <cp:lastModifiedBy>Work</cp:lastModifiedBy>
  <cp:revision>23</cp:revision>
  <dcterms:created xsi:type="dcterms:W3CDTF">2018-03-27T12:57:03Z</dcterms:created>
  <dcterms:modified xsi:type="dcterms:W3CDTF">2020-03-25T05:35:17Z</dcterms:modified>
</cp:coreProperties>
</file>