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1" r:id="rId3"/>
    <p:sldId id="262" r:id="rId4"/>
    <p:sldId id="259" r:id="rId5"/>
    <p:sldId id="260" r:id="rId6"/>
    <p:sldId id="266" r:id="rId7"/>
    <p:sldId id="267" r:id="rId8"/>
    <p:sldId id="257" r:id="rId9"/>
    <p:sldId id="268" r:id="rId10"/>
    <p:sldId id="264" r:id="rId11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60"/>
  </p:normalViewPr>
  <p:slideViewPr>
    <p:cSldViewPr snapToGrid="0">
      <p:cViewPr>
        <p:scale>
          <a:sx n="76" d="100"/>
          <a:sy n="76" d="100"/>
        </p:scale>
        <p:origin x="-46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97B70FB-E25B-4F1F-97A3-FC4BF159248C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F5A7A37-E6B6-4B43-A54F-7A41CC1C9C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344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E4BFEC-21AB-4BC6-B016-A98494D427C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94246-88CB-4839-B39B-1CAEA12E1ACE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A9DA9-64EA-4DC3-89A5-3B7281F700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B8B0D-0806-4584-865A-02C1BC6B6FD2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8B3EC-02F4-471B-9E96-C5C8381A4C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6E741-D334-4619-8812-D5033AF90301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27F5F-891B-427B-A98D-BE14FEC8FB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B318C-5FAF-4CB3-846C-742B44355591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D87E3-D880-49A2-913F-82F3FC6EE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ADA8A-DD11-4644-8770-AF2D836474F9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C59A6-8542-4776-8FEF-CE1C706CC3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085DE-C258-49EB-B48A-A5D26ECF9AB4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C0026-C917-4A28-9935-106D1250EF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D44CC-E90A-4203-9C15-8277AD4D392B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103B0-8148-48D9-BFA9-332E448FD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8334A-EA8B-4CDD-A488-474F2C277DD5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45929-9D6F-47DC-8D9A-208A38CCA3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8263C-A540-46D1-A76A-6A192ED6599E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A03FB-83EB-4C9F-9241-8012CA620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E110E-EC47-40AE-906D-D71019C04024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F0F3E-5110-4433-A8FF-C935F77A35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2BC8B-31D4-41A8-8E59-D872446E43DC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810FB-F2B3-4F42-9A92-8BA356984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5FF4C7-EAE1-43F0-BB96-A09D7B246AB8}" type="datetimeFigureOut">
              <a:rPr lang="ru-RU"/>
              <a:pPr>
                <a:defRPr/>
              </a:pPr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54A72E-421D-4355-9114-40C9E1408E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https://klv-oboi.ru/img/gallery/3/thumbs/thumb_l_73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460181" y="2829600"/>
            <a:ext cx="5928093" cy="3445940"/>
          </a:xfrm>
        </p:spPr>
        <p:txBody>
          <a:bodyPr/>
          <a:lstStyle/>
          <a:p>
            <a:r>
              <a:rPr lang="ru-RU" sz="6600" b="1" dirty="0">
                <a:solidFill>
                  <a:schemeClr val="accent5">
                    <a:lumMod val="75000"/>
                  </a:schemeClr>
                </a:solidFill>
                <a:latin typeface="Mistral" pitchFamily="66" charset="0"/>
              </a:rPr>
              <a:t>В</a:t>
            </a:r>
            <a:r>
              <a:rPr lang="ru-RU" sz="6600" b="1" dirty="0" smtClean="0">
                <a:solidFill>
                  <a:schemeClr val="accent5">
                    <a:lumMod val="75000"/>
                  </a:schemeClr>
                </a:solidFill>
                <a:latin typeface="Mistral" pitchFamily="66" charset="0"/>
              </a:rPr>
              <a:t>торая премьера! </a:t>
            </a:r>
            <a:br>
              <a:rPr lang="ru-RU" sz="6600" b="1" dirty="0" smtClean="0">
                <a:solidFill>
                  <a:schemeClr val="accent5">
                    <a:lumMod val="75000"/>
                  </a:schemeClr>
                </a:solidFill>
                <a:latin typeface="Mistral" pitchFamily="66" charset="0"/>
              </a:rPr>
            </a:br>
            <a:r>
              <a:rPr lang="ru-RU" sz="6600" b="1" dirty="0" smtClean="0">
                <a:solidFill>
                  <a:srgbClr val="FF0000"/>
                </a:solidFill>
                <a:latin typeface="Mistral" pitchFamily="66" charset="0"/>
              </a:rPr>
              <a:t>Драматизация сказки</a:t>
            </a:r>
            <a:br>
              <a:rPr lang="ru-RU" sz="6600" b="1" dirty="0" smtClean="0">
                <a:solidFill>
                  <a:srgbClr val="FF0000"/>
                </a:solidFill>
                <a:latin typeface="Mistral" pitchFamily="66" charset="0"/>
              </a:rPr>
            </a:br>
            <a:r>
              <a:rPr lang="ru-RU" sz="6600" b="1" dirty="0" smtClean="0">
                <a:solidFill>
                  <a:schemeClr val="accent5">
                    <a:lumMod val="75000"/>
                  </a:schemeClr>
                </a:solidFill>
                <a:latin typeface="Mistral" pitchFamily="66" charset="0"/>
              </a:rPr>
              <a:t>«</a:t>
            </a:r>
            <a:r>
              <a:rPr lang="ru-RU" sz="6600" b="1" dirty="0" err="1" smtClean="0">
                <a:solidFill>
                  <a:schemeClr val="accent5">
                    <a:lumMod val="75000"/>
                  </a:schemeClr>
                </a:solidFill>
                <a:latin typeface="Mistral" pitchFamily="66" charset="0"/>
              </a:rPr>
              <a:t>Заюшкина</a:t>
            </a:r>
            <a:r>
              <a:rPr lang="ru-RU" sz="6600" b="1" dirty="0" smtClean="0">
                <a:solidFill>
                  <a:schemeClr val="accent5">
                    <a:lumMod val="75000"/>
                  </a:schemeClr>
                </a:solidFill>
                <a:latin typeface="Mistral" pitchFamily="66" charset="0"/>
              </a:rPr>
              <a:t> избушка»</a:t>
            </a:r>
            <a:br>
              <a:rPr lang="ru-RU" sz="6600" b="1" dirty="0" smtClean="0">
                <a:solidFill>
                  <a:schemeClr val="accent5">
                    <a:lumMod val="75000"/>
                  </a:schemeClr>
                </a:solidFill>
                <a:latin typeface="Mistral" pitchFamily="66" charset="0"/>
              </a:rPr>
            </a:br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Mistral" pitchFamily="66" charset="0"/>
              </a:rPr>
              <a:t>группа № 10 </a:t>
            </a:r>
            <a:endParaRPr lang="ru-RU" sz="6600" b="1" dirty="0" smtClean="0">
              <a:solidFill>
                <a:schemeClr val="accent2">
                  <a:lumMod val="50000"/>
                </a:schemeClr>
              </a:solidFill>
              <a:latin typeface="Mistral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98893" y="4070959"/>
            <a:ext cx="337374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Выполнила:</a:t>
            </a:r>
          </a:p>
          <a:p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Цыбикжапова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Е.Б., воспитатель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с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таршей группы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МАДОУ детский сад № 64 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«Колокольчик»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г.Улан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-Удэ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989" y="90896"/>
            <a:ext cx="3752712" cy="410495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http://www.niceimage.ru/pic/201308/1920x1080/niceimage.ru-620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838200" y="1528763"/>
            <a:ext cx="10515600" cy="2530475"/>
          </a:xfrm>
        </p:spPr>
        <p:txBody>
          <a:bodyPr/>
          <a:lstStyle/>
          <a:p>
            <a:pPr algn="ctr"/>
            <a:r>
              <a:rPr lang="ru-RU" sz="6600" b="1" smtClean="0">
                <a:latin typeface="Book Antiqua" pitchFamily="18" charset="0"/>
              </a:rPr>
              <a:t>СПАСИБО ЗА ВНИМАНИЕ!!!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6" descr="http://realitymanagement.ru/wp-content/uploads/2015/08/Bu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87682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6634619" y="-237995"/>
            <a:ext cx="5264150" cy="6858000"/>
          </a:xfrm>
        </p:spPr>
        <p:txBody>
          <a:bodyPr/>
          <a:lstStyle/>
          <a:p>
            <a:r>
              <a:rPr lang="ru-RU" sz="1800" dirty="0">
                <a:solidFill>
                  <a:srgbClr val="FFFF00"/>
                </a:solidFill>
              </a:rPr>
              <a:t/>
            </a:r>
            <a:br>
              <a:rPr lang="ru-RU" sz="1800" dirty="0">
                <a:solidFill>
                  <a:srgbClr val="FFFF00"/>
                </a:solidFill>
              </a:rPr>
            </a:br>
            <a:endParaRPr lang="ru-RU" sz="1800" dirty="0" smtClean="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01216" y="1265129"/>
            <a:ext cx="53360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smtClean="0">
                <a:solidFill>
                  <a:srgbClr val="FFFF00"/>
                </a:solidFill>
              </a:rPr>
              <a:t>Задачи:</a:t>
            </a:r>
            <a:endParaRPr lang="ru-RU" dirty="0">
              <a:solidFill>
                <a:srgbClr val="FFFF00"/>
              </a:solidFill>
            </a:endParaRPr>
          </a:p>
          <a:p>
            <a:r>
              <a:rPr lang="ru-RU" dirty="0">
                <a:solidFill>
                  <a:srgbClr val="FFFF00"/>
                </a:solidFill>
              </a:rPr>
              <a:t>Учить детей </a:t>
            </a:r>
            <a:r>
              <a:rPr lang="ru-RU" b="1" dirty="0">
                <a:solidFill>
                  <a:srgbClr val="FFFF00"/>
                </a:solidFill>
              </a:rPr>
              <a:t>драматизировать знакомую сказку </a:t>
            </a:r>
            <a:r>
              <a:rPr lang="ru-RU" i="1" dirty="0">
                <a:solidFill>
                  <a:srgbClr val="FFFF00"/>
                </a:solidFill>
              </a:rPr>
              <a:t>«</a:t>
            </a:r>
            <a:r>
              <a:rPr lang="ru-RU" b="1" i="1" dirty="0" err="1">
                <a:solidFill>
                  <a:srgbClr val="FFFF00"/>
                </a:solidFill>
              </a:rPr>
              <a:t>Заюшкина</a:t>
            </a:r>
            <a:r>
              <a:rPr lang="ru-RU" b="1" i="1" dirty="0">
                <a:solidFill>
                  <a:srgbClr val="FFFF00"/>
                </a:solidFill>
              </a:rPr>
              <a:t> избушка</a:t>
            </a:r>
            <a:r>
              <a:rPr lang="ru-RU" i="1" dirty="0">
                <a:solidFill>
                  <a:srgbClr val="FFFF00"/>
                </a:solidFill>
              </a:rPr>
              <a:t>»</a:t>
            </a:r>
            <a:r>
              <a:rPr lang="ru-RU" dirty="0">
                <a:solidFill>
                  <a:srgbClr val="FFFF00"/>
                </a:solidFill>
              </a:rPr>
              <a:t>.</a:t>
            </a:r>
          </a:p>
          <a:p>
            <a:r>
              <a:rPr lang="ru-RU" dirty="0">
                <a:solidFill>
                  <a:srgbClr val="FFFF00"/>
                </a:solidFill>
              </a:rPr>
              <a:t>Учить оценивать поступки героев, понимать их характер и настроение </a:t>
            </a:r>
            <a:r>
              <a:rPr lang="ru-RU" b="1" dirty="0">
                <a:solidFill>
                  <a:srgbClr val="FFFF00"/>
                </a:solidFill>
              </a:rPr>
              <a:t>сказки</a:t>
            </a:r>
            <a:r>
              <a:rPr lang="ru-RU" dirty="0">
                <a:solidFill>
                  <a:srgbClr val="FFFF00"/>
                </a:solidFill>
              </a:rPr>
              <a:t>;</a:t>
            </a:r>
          </a:p>
          <a:p>
            <a:r>
              <a:rPr lang="ru-RU" dirty="0">
                <a:solidFill>
                  <a:srgbClr val="FFFF00"/>
                </a:solidFill>
              </a:rPr>
              <a:t>Овладение детьми речевыми средствами</a:t>
            </a:r>
          </a:p>
          <a:p>
            <a:r>
              <a:rPr lang="ru-RU" dirty="0">
                <a:solidFill>
                  <a:srgbClr val="FFFF00"/>
                </a:solidFill>
              </a:rPr>
              <a:t>Обогащать и активировать словарь детей на основе выученных слов 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Развивать </a:t>
            </a:r>
            <a:r>
              <a:rPr lang="ru-RU" dirty="0">
                <a:solidFill>
                  <a:srgbClr val="FFFF00"/>
                </a:solidFill>
              </a:rPr>
              <a:t>интонационную выразительность речи; 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развивать </a:t>
            </a:r>
            <a:r>
              <a:rPr lang="ru-RU" dirty="0">
                <a:solidFill>
                  <a:srgbClr val="FFFF00"/>
                </a:solidFill>
              </a:rPr>
              <a:t>умение работать сообща.</a:t>
            </a:r>
          </a:p>
          <a:p>
            <a:r>
              <a:rPr lang="ru-RU" dirty="0">
                <a:solidFill>
                  <a:srgbClr val="FFFF00"/>
                </a:solidFill>
              </a:rPr>
              <a:t>Развивать элементы логического мышления через отгадывание загадок;</a:t>
            </a:r>
          </a:p>
          <a:p>
            <a:r>
              <a:rPr lang="ru-RU" dirty="0">
                <a:solidFill>
                  <a:srgbClr val="FFFF00"/>
                </a:solidFill>
              </a:rPr>
              <a:t>Воспитывать положительные черты </a:t>
            </a:r>
            <a:r>
              <a:rPr lang="ru-RU" u="sng" dirty="0">
                <a:solidFill>
                  <a:srgbClr val="FFFF00"/>
                </a:solidFill>
              </a:rPr>
              <a:t>характера</a:t>
            </a:r>
            <a:r>
              <a:rPr lang="ru-RU" dirty="0">
                <a:solidFill>
                  <a:srgbClr val="FFFF00"/>
                </a:solidFill>
              </a:rPr>
              <a:t>: дружескую преданность, взаимовыручку, смелость, дружелюбное отношение друг к другу.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http://www.v3wall.com/wallpaper/1366_768/1011/1366_768_201011261056063369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8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121063" y="2818356"/>
            <a:ext cx="4083485" cy="2693096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Mistral" pitchFamily="66" charset="0"/>
              </a:rPr>
              <a:t>Жили –были лиса и заяц…</a:t>
            </a:r>
            <a:endParaRPr lang="ru-RU" sz="3200" b="1" dirty="0" smtClean="0">
              <a:solidFill>
                <a:schemeClr val="accent2">
                  <a:lumMod val="75000"/>
                </a:schemeClr>
              </a:solidFill>
              <a:latin typeface="Mistral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068" y="307874"/>
            <a:ext cx="3511267" cy="62422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79" y="307874"/>
            <a:ext cx="3511267" cy="624225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://nevsepic.com.ua/uploads/posts/2011-09/1316876410_74_www.nevsepic.com.u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007350" cy="1801813"/>
          </a:xfrm>
        </p:spPr>
        <p:txBody>
          <a:bodyPr/>
          <a:lstStyle/>
          <a:p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88" y="300625"/>
            <a:ext cx="3085383" cy="54851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242" y="1077237"/>
            <a:ext cx="3085383" cy="548512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http://dreamworlds.ru/uploads/posts/2008-03/1206604468_domish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7994650" y="0"/>
            <a:ext cx="4197350" cy="6705600"/>
          </a:xfrm>
        </p:spPr>
        <p:txBody>
          <a:bodyPr/>
          <a:lstStyle/>
          <a:p>
            <a:endParaRPr lang="ru-RU" sz="3600" dirty="0" smtClean="0">
              <a:latin typeface="Book Antiqu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529" y="2727658"/>
            <a:ext cx="5164900" cy="38736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360" y="250521"/>
            <a:ext cx="3122960" cy="555193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http://kurspresent.ru/uploads/6/forest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6650038" y="0"/>
            <a:ext cx="5541962" cy="6858000"/>
          </a:xfrm>
        </p:spPr>
        <p:txBody>
          <a:bodyPr/>
          <a:lstStyle/>
          <a:p>
            <a:endParaRPr lang="ru-RU" sz="3600" b="1" dirty="0" smtClean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67" y="256783"/>
            <a:ext cx="5678466" cy="42588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915" y="2057402"/>
            <a:ext cx="5999966" cy="449997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s://fanparty.ru/fanclubs/larissa-udovichenko/gallery/982058_larissa_udovichenk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6988"/>
            <a:ext cx="12192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0" y="-26988"/>
            <a:ext cx="6623050" cy="4419601"/>
          </a:xfrm>
        </p:spPr>
        <p:txBody>
          <a:bodyPr/>
          <a:lstStyle/>
          <a:p>
            <a:endParaRPr lang="ru-RU" sz="3200" b="1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79" y="175363"/>
            <a:ext cx="4833481" cy="64446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699" y="1797485"/>
            <a:ext cx="6430027" cy="482252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 descr="https://art-apple.ru/albums/nature/WideWalls_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746250" y="0"/>
            <a:ext cx="5402263" cy="3241675"/>
          </a:xfrm>
        </p:spPr>
        <p:txBody>
          <a:bodyPr/>
          <a:lstStyle/>
          <a:p>
            <a:endParaRPr lang="ru-RU" sz="3600" dirty="0" smtClean="0">
              <a:latin typeface="Book Antiqu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https://im0-tub-ru.yandex.net/i?id=7ab3649b89e3894da1d60f6ca1a94642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75989" y="688932"/>
            <a:ext cx="3864128" cy="3670126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Mistral" pitchFamily="66" charset="0"/>
              </a:rPr>
              <a:t>Стали жить-поживать да добра наживать…</a:t>
            </a:r>
            <a:endParaRPr lang="ru-RU" sz="3200" b="1" dirty="0" smtClean="0">
              <a:solidFill>
                <a:schemeClr val="accent2">
                  <a:lumMod val="75000"/>
                </a:schemeClr>
              </a:solidFill>
              <a:latin typeface="Mistral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149" y="165968"/>
            <a:ext cx="7127311" cy="534548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42</Words>
  <Application>Microsoft Office PowerPoint</Application>
  <PresentationFormat>Произвольный</PresentationFormat>
  <Paragraphs>20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Вторая премьера!  Драматизация сказки «Заюшкина избушка» группа № 10 </vt:lpstr>
      <vt:lpstr> </vt:lpstr>
      <vt:lpstr>Жили –были лиса и заяц…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Стали жить-поживать да добра наживать…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Загадки о  сказочных героев</dc:title>
  <dc:creator>Пользователь</dc:creator>
  <cp:lastModifiedBy>Work</cp:lastModifiedBy>
  <cp:revision>23</cp:revision>
  <dcterms:created xsi:type="dcterms:W3CDTF">2018-03-27T12:57:03Z</dcterms:created>
  <dcterms:modified xsi:type="dcterms:W3CDTF">2020-03-25T05:35:17Z</dcterms:modified>
</cp:coreProperties>
</file>