
<file path=[Content_Types].xml><?xml version="1.0" encoding="utf-8"?>
<Types xmlns="http://schemas.openxmlformats.org/package/2006/content-types">
  <Default Extension="png" ContentType="image/png"/>
  <Default Extension="mp3" ContentType="audio/mpe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9" r:id="rId2"/>
    <p:sldId id="300" r:id="rId3"/>
    <p:sldId id="256" r:id="rId4"/>
    <p:sldId id="283" r:id="rId5"/>
    <p:sldId id="264" r:id="rId6"/>
    <p:sldId id="289" r:id="rId7"/>
    <p:sldId id="290" r:id="rId8"/>
    <p:sldId id="291" r:id="rId9"/>
    <p:sldId id="292" r:id="rId10"/>
    <p:sldId id="293" r:id="rId11"/>
    <p:sldId id="259" r:id="rId12"/>
    <p:sldId id="294" r:id="rId13"/>
    <p:sldId id="295" r:id="rId14"/>
    <p:sldId id="296" r:id="rId15"/>
    <p:sldId id="297" r:id="rId16"/>
    <p:sldId id="301" r:id="rId17"/>
    <p:sldId id="302" r:id="rId18"/>
    <p:sldId id="303" r:id="rId19"/>
    <p:sldId id="304" r:id="rId20"/>
    <p:sldId id="305" r:id="rId21"/>
    <p:sldId id="306" r:id="rId2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4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66A54-78A8-4351-924F-291856A7C357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4E449-225B-4927-9A3E-C6824A645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391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B0E3B-A360-4D68-865A-316C449E9246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1F7A6-E24B-47B0-B26B-9BF541B0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35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03CDE-1C04-4858-9C19-9E0D7F3F4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60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AC854-E48C-42CE-A1F3-AE0102429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31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979FC-61F0-4F8B-BF4F-C620F497E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85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A69F6-3784-4EAF-BE08-154C0BB42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91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77737-7709-4EED-B46B-47175AFDD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E9EB2-65BE-4EDC-9B8A-11F21F8B0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75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36C21-A4CE-4B55-96D9-ABC35B989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62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40EC4-3CAC-4C9F-8C98-4B0B2C36E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43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B3C36-4C12-45FC-93E5-D6709B83C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58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FB3DE-2DBB-429D-BD1E-FA7216C13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99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553E9-2DD1-4408-9331-CF5ED7272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53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5B680-0E82-4C5F-BAE0-203DB5EE0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48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A988E-9923-4892-A5CF-C4B4634CC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39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F44E5A2-84F9-40BC-AFB2-F5CE4B081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91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000000"/>
                </a:solidFill>
              </a:rPr>
              <a:t>Беседа </a:t>
            </a:r>
            <a:br>
              <a:rPr lang="ru-RU" sz="3600" dirty="0">
                <a:solidFill>
                  <a:srgbClr val="000000"/>
                </a:solidFill>
              </a:rPr>
            </a:br>
            <a:r>
              <a:rPr lang="ru-RU" sz="3600" dirty="0">
                <a:solidFill>
                  <a:srgbClr val="000000"/>
                </a:solidFill>
              </a:rPr>
              <a:t>« Бурятская национальная одежда</a:t>
            </a:r>
            <a:r>
              <a:rPr lang="ru-RU" sz="3600" dirty="0" smtClean="0">
                <a:solidFill>
                  <a:srgbClr val="000000"/>
                </a:solidFill>
              </a:rPr>
              <a:t>»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533400" y="2708920"/>
            <a:ext cx="4038600" cy="2625155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   Бурятский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национальный костюм- это часть многовековой культуры бурятского народа. Традиции в национальной одежде бурят связаны с кочевым образом жизни и суровым климатом. Длительная езда в седле требовала такой одежды, которая не стесняла бы движения седока.</a:t>
            </a:r>
            <a:endParaRPr lang="ru-RU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716141" y="2636911"/>
            <a:ext cx="3826768" cy="2769171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Мужская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одежда бурят состояла из двух видов-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дэгэл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(зимний халат) и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терлиг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(летний). Мужской халат обычно шили из тканей синего цвета, иногда коричневого, темно-зеленого, бордового цвета. На грудной части верхней полы вшивались три разноцветных полосы: внизу желто-красный цвет, в середине-черный цвет, наверху- либо белый, либо зеленый, либо синий цвет. Обязательный атрибут- пояс</a:t>
            </a:r>
            <a:endParaRPr lang="ru-RU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1" name="Заголовок 6"/>
          <p:cNvSpPr txBox="1">
            <a:spLocks/>
          </p:cNvSpPr>
          <p:nvPr/>
        </p:nvSpPr>
        <p:spPr bwMode="auto">
          <a:xfrm>
            <a:off x="457200" y="1815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Приобщение детей к истории бурятской национальной культуры.</a:t>
            </a:r>
          </a:p>
          <a:p>
            <a:endParaRPr lang="ru-RU" dirty="0"/>
          </a:p>
        </p:txBody>
      </p:sp>
      <p:pic>
        <p:nvPicPr>
          <p:cNvPr id="15" name="Звук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03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3633">
        <p:split orient="vert"/>
      </p:transition>
    </mc:Choice>
    <mc:Fallback>
      <p:transition spd="slow" advTm="4363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91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0" y="756803"/>
            <a:ext cx="8172400" cy="6129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97">
        <p14:reveal/>
      </p:transition>
    </mc:Choice>
    <mc:Fallback xmlns="">
      <p:transition spd="slow" advTm="71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91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22">
        <p:split orient="vert"/>
      </p:transition>
    </mc:Choice>
    <mc:Fallback xmlns="">
      <p:transition spd="slow" advTm="722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91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2" y="414896"/>
            <a:ext cx="8316416" cy="6093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16">
        <p14:reveal/>
      </p:transition>
    </mc:Choice>
    <mc:Fallback xmlns="">
      <p:transition spd="slow" advTm="70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8" y="0"/>
            <a:ext cx="9144000" cy="691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14" y="492622"/>
            <a:ext cx="4812571" cy="63954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78">
        <p:split orient="vert"/>
      </p:transition>
    </mc:Choice>
    <mc:Fallback xmlns="">
      <p:transition spd="slow" advTm="797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91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4" y="630729"/>
            <a:ext cx="8426611" cy="56616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85">
        <p:circle/>
      </p:transition>
    </mc:Choice>
    <mc:Fallback xmlns="">
      <p:transition spd="slow" advTm="898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91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80" y="599072"/>
            <a:ext cx="6575040" cy="65859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75">
        <p:split orient="vert"/>
      </p:transition>
    </mc:Choice>
    <mc:Fallback xmlns="">
      <p:transition spd="slow" advTm="797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76"/>
            <a:ext cx="9144000" cy="691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005" y="72860"/>
            <a:ext cx="4855989" cy="785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3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6130">
        <p15:prstTrans prst="wind"/>
      </p:transition>
    </mc:Choice>
    <mc:Fallback xmlns="">
      <p:transition spd="slow" advTm="61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76"/>
            <a:ext cx="9144000" cy="691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01" y="235377"/>
            <a:ext cx="8584397" cy="643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2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7074">
        <p:circle/>
      </p:transition>
    </mc:Choice>
    <mc:Fallback xmlns="">
      <p:transition spd="slow" advTm="707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76"/>
            <a:ext cx="9144000" cy="691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4" y="274638"/>
            <a:ext cx="8839452" cy="589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17">
        <p14:reveal/>
      </p:transition>
    </mc:Choice>
    <mc:Fallback xmlns="">
      <p:transition spd="slow" advTm="60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76"/>
            <a:ext cx="9144000" cy="691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274638"/>
            <a:ext cx="8178800" cy="642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35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7027">
        <p15:prstTrans prst="wind"/>
      </p:transition>
    </mc:Choice>
    <mc:Fallback xmlns="">
      <p:transition spd="slow" advTm="70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91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323528" y="260648"/>
            <a:ext cx="4038600" cy="4525963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  Женская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одежда состоит из рубахи-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самса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штанов-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умдэ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поверх которых носили халат-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дэгэл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Девочки носили длинные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тэрлиги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 зимние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дэгэлы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подпоясывались матерчатыми кушаками. Выходя замуж, девушки заплетали две косы. Безрукавку (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уужа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)- элемент одежды замужней женщины.</a:t>
            </a:r>
            <a:endParaRPr lang="ru-RU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Буряты придавали большое значение украшениям. В основном </a:t>
            </a:r>
            <a:r>
              <a:rPr lang="ru-RU" sz="1800" i="1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серебра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 вставками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коралла, бирюзы, янтаря. Это украшение на головном уборе, ниспадающие на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грудь височные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украшения,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также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серьги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кольца, шейные и нагрудные украшения, браслеты.</a:t>
            </a:r>
            <a:endParaRPr lang="ru-RU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716016" y="275243"/>
            <a:ext cx="4038600" cy="4525963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1000"/>
              </a:spcAft>
              <a:buAutoNum type="arabicParenR" startAt="4"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теперь, дети, я хочу показать вам, какое разнообразие представляет собой теперь, в наше время,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дизайн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бурятской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одежды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Стилисты создают все новые и новые варианты одежды и головных уборов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(Показ презентации «Бурятская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одежда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</a:t>
            </a:r>
            <a:endParaRPr lang="ru-RU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10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952">
        <p:split orient="vert"/>
      </p:transition>
    </mc:Choice>
    <mc:Fallback>
      <p:transition spd="slow" advTm="4995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76"/>
            <a:ext cx="9144000" cy="691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" y="547687"/>
            <a:ext cx="768667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38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7027">
        <p15:prstTrans prst="wind"/>
      </p:transition>
    </mc:Choice>
    <mc:Fallback xmlns="">
      <p:transition spd="slow" advTm="70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76"/>
            <a:ext cx="9144000" cy="691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90"/>
            <a:ext cx="9144000" cy="609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95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7027">
        <p15:prstTrans prst="wind"/>
      </p:transition>
    </mc:Choice>
    <mc:Fallback xmlns="">
      <p:transition spd="slow" advTm="70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91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641"/>
            <a:ext cx="8893175" cy="1080119"/>
          </a:xfrm>
        </p:spPr>
        <p:txBody>
          <a:bodyPr anchor="ctr"/>
          <a:lstStyle/>
          <a:p>
            <a:pPr eaLnBrk="1" hangingPunct="1"/>
            <a:r>
              <a:rPr lang="ru-RU" sz="4800" b="1" dirty="0" smtClean="0">
                <a:solidFill>
                  <a:srgbClr val="0000FF"/>
                </a:solidFill>
              </a:rPr>
              <a:t>Бурятская одежда</a:t>
            </a:r>
            <a:endParaRPr lang="ru-RU" sz="44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1268760"/>
            <a:ext cx="4064000" cy="6096000"/>
          </a:xfrm>
          <a:prstGeom prst="rect">
            <a:avLst/>
          </a:prstGeom>
        </p:spPr>
      </p:pic>
      <p:pic>
        <p:nvPicPr>
          <p:cNvPr id="5" name="Г.Жалсанов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250" out="45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821">
        <p14:ripple/>
      </p:transition>
    </mc:Choice>
    <mc:Fallback xmlns="">
      <p:transition spd="slow" advTm="78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playEvt time="0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91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04906"/>
            <a:ext cx="7884368" cy="59132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100">
        <p15:prstTrans prst="wind"/>
      </p:transition>
    </mc:Choice>
    <mc:Fallback xmlns="">
      <p:transition spd="slow" advTm="71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91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648" y="357516"/>
            <a:ext cx="4138703" cy="6208056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044">
        <p15:prstTrans prst="fallOver"/>
      </p:transition>
    </mc:Choice>
    <mc:Fallback xmlns="">
      <p:transition spd="slow" advTm="70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91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12" y="536628"/>
            <a:ext cx="7799776" cy="58498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69">
        <p:wipe/>
      </p:transition>
    </mc:Choice>
    <mc:Fallback xmlns="">
      <p:transition spd="slow" advTm="7069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91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80" y="303616"/>
            <a:ext cx="4446240" cy="6669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078">
        <p15:prstTrans prst="fallOver"/>
      </p:transition>
    </mc:Choice>
    <mc:Fallback xmlns="">
      <p:transition spd="slow" advTm="70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91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3" y="908720"/>
            <a:ext cx="8576953" cy="4824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8">
        <p:split orient="vert"/>
      </p:transition>
    </mc:Choice>
    <mc:Fallback xmlns="">
      <p:transition spd="slow" advTm="613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91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47192"/>
            <a:ext cx="4572000" cy="68443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17">
        <p15:prstTrans prst="fallOver"/>
      </p:transition>
    </mc:Choice>
    <mc:Fallback xmlns="">
      <p:transition spd="slow" advTm="60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</TotalTime>
  <Words>253</Words>
  <Application>Microsoft Office PowerPoint</Application>
  <PresentationFormat>Экран (4:3)</PresentationFormat>
  <Paragraphs>10</Paragraphs>
  <Slides>21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Оформление по умолчанию</vt:lpstr>
      <vt:lpstr>Беседа  « Бурятская национальная одежда»</vt:lpstr>
      <vt:lpstr>Презентация PowerPoint</vt:lpstr>
      <vt:lpstr>Бурятская одежда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B_PC</cp:lastModifiedBy>
  <cp:revision>41</cp:revision>
  <dcterms:created xsi:type="dcterms:W3CDTF">2009-02-14T03:15:20Z</dcterms:created>
  <dcterms:modified xsi:type="dcterms:W3CDTF">2016-02-19T10:57:27Z</dcterms:modified>
</cp:coreProperties>
</file>