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8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F05-3E41-447A-B682-215D5055B12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6E6B0C-40F8-4823-A1C2-CC94BA86E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F05-3E41-447A-B682-215D5055B12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6B0C-40F8-4823-A1C2-CC94BA86E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F05-3E41-447A-B682-215D5055B12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6B0C-40F8-4823-A1C2-CC94BA86E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F05-3E41-447A-B682-215D5055B12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6B0C-40F8-4823-A1C2-CC94BA86E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F05-3E41-447A-B682-215D5055B12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6E6B0C-40F8-4823-A1C2-CC94BA86E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F05-3E41-447A-B682-215D5055B12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6B0C-40F8-4823-A1C2-CC94BA86E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F05-3E41-447A-B682-215D5055B12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6B0C-40F8-4823-A1C2-CC94BA86E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F05-3E41-447A-B682-215D5055B12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6B0C-40F8-4823-A1C2-CC94BA86E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F05-3E41-447A-B682-215D5055B12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6B0C-40F8-4823-A1C2-CC94BA86E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F05-3E41-447A-B682-215D5055B12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6B0C-40F8-4823-A1C2-CC94BA86E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0F05-3E41-447A-B682-215D5055B12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6E6B0C-40F8-4823-A1C2-CC94BA86E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F10F05-3E41-447A-B682-215D5055B12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6E6B0C-40F8-4823-A1C2-CC94BA86E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средняя группа №18 </a:t>
            </a:r>
          </a:p>
          <a:p>
            <a:r>
              <a:rPr lang="ru-RU" dirty="0" smtClean="0"/>
              <a:t>Воспитатель : </a:t>
            </a:r>
            <a:r>
              <a:rPr lang="ru-RU" dirty="0" err="1" smtClean="0"/>
              <a:t>СотневаЛ.П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на тему «День Победы»</a:t>
            </a:r>
            <a:endParaRPr lang="ru-RU" dirty="0"/>
          </a:p>
        </p:txBody>
      </p:sp>
      <p:pic>
        <p:nvPicPr>
          <p:cNvPr id="20482" name="Picture 2" descr="C:\Users\User\Desktop\217540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5286388"/>
            <a:ext cx="12192000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карандашами </a:t>
            </a:r>
            <a:endParaRPr lang="ru-RU" dirty="0"/>
          </a:p>
        </p:txBody>
      </p:sp>
      <p:pic>
        <p:nvPicPr>
          <p:cNvPr id="17411" name="Picture 3" descr="C:\Users\User\Desktop\20190508_1027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3080" y="1470660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памятника</a:t>
            </a:r>
            <a:endParaRPr lang="ru-RU" dirty="0"/>
          </a:p>
        </p:txBody>
      </p:sp>
      <p:pic>
        <p:nvPicPr>
          <p:cNvPr id="22530" name="Picture 2" descr="C:\Users\User\Desktop\20190508_1155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56311" y="1470660"/>
            <a:ext cx="6288578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Возложение цветов павшим  за Родину</a:t>
            </a:r>
            <a:endParaRPr lang="ru-RU" dirty="0"/>
          </a:p>
        </p:txBody>
      </p:sp>
      <p:pic>
        <p:nvPicPr>
          <p:cNvPr id="23554" name="Picture 2" descr="C:\Users\User\Desktop\20190508_1154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72442" y="1470660"/>
            <a:ext cx="5856316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0_17f755_9fb230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71612"/>
            <a:ext cx="7620000" cy="423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</a:t>
            </a:r>
            <a:r>
              <a:rPr lang="ru-RU" dirty="0" smtClean="0"/>
              <a:t>«9 </a:t>
            </a:r>
            <a:r>
              <a:rPr lang="ru-RU" dirty="0" smtClean="0"/>
              <a:t>Мая»</a:t>
            </a:r>
            <a:endParaRPr lang="ru-RU" dirty="0"/>
          </a:p>
        </p:txBody>
      </p:sp>
      <p:pic>
        <p:nvPicPr>
          <p:cNvPr id="9218" name="Picture 2" descr="C:\Users\User\Desktop\20190508_1607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3080" y="1470660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«Вечный огонь»</a:t>
            </a:r>
            <a:endParaRPr lang="ru-RU" dirty="0"/>
          </a:p>
        </p:txBody>
      </p:sp>
      <p:pic>
        <p:nvPicPr>
          <p:cNvPr id="10242" name="Picture 2" descr="C:\Users\User\Desktop\20190508_1608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165" y="1470660"/>
            <a:ext cx="5498869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«День Победы»</a:t>
            </a:r>
            <a:endParaRPr lang="ru-RU" dirty="0"/>
          </a:p>
        </p:txBody>
      </p:sp>
      <p:pic>
        <p:nvPicPr>
          <p:cNvPr id="11266" name="Picture 2" descr="C:\Users\User\Desktop\20190423_1638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56311" y="1470660"/>
            <a:ext cx="6288578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Рисование красками «Солдат»</a:t>
            </a:r>
            <a:endParaRPr lang="ru-RU" dirty="0"/>
          </a:p>
        </p:txBody>
      </p:sp>
      <p:pic>
        <p:nvPicPr>
          <p:cNvPr id="12290" name="Picture 2" descr="C:\Users\User\Desktop\20190508_1027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3080" y="1470660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 красками  «Воин»</a:t>
            </a:r>
            <a:endParaRPr lang="ru-RU" dirty="0"/>
          </a:p>
        </p:txBody>
      </p:sp>
      <p:pic>
        <p:nvPicPr>
          <p:cNvPr id="13314" name="Picture 2" descr="C:\Users\User\Desktop\20190508_1609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48358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«Танки»</a:t>
            </a:r>
            <a:endParaRPr lang="ru-RU" dirty="0"/>
          </a:p>
        </p:txBody>
      </p:sp>
      <p:pic>
        <p:nvPicPr>
          <p:cNvPr id="14338" name="Picture 2" descr="C:\Users\User\Desktop\20190506_1615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3080" y="1470660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«День Победы»</a:t>
            </a:r>
            <a:endParaRPr lang="ru-RU" dirty="0"/>
          </a:p>
        </p:txBody>
      </p:sp>
      <p:pic>
        <p:nvPicPr>
          <p:cNvPr id="15362" name="Picture 2" descr="C:\Users\User\Desktop\20190506_1033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4994" y="1470660"/>
            <a:ext cx="6571211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красками </a:t>
            </a:r>
            <a:endParaRPr lang="ru-RU" dirty="0"/>
          </a:p>
        </p:txBody>
      </p:sp>
      <p:pic>
        <p:nvPicPr>
          <p:cNvPr id="16386" name="Picture 2" descr="C:\Users\User\Desktop\20190508_1027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3080" y="1470660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</TotalTime>
  <Words>66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Презентация на тему «День Победы»</vt:lpstr>
      <vt:lpstr>Аппликация «9 Мая»</vt:lpstr>
      <vt:lpstr>Аппликация «Вечный огонь»</vt:lpstr>
      <vt:lpstr>Аппликация «День Победы»</vt:lpstr>
      <vt:lpstr> Рисование красками «Солдат»</vt:lpstr>
      <vt:lpstr>Рисование  красками  «Воин»</vt:lpstr>
      <vt:lpstr>Лепка «Танки»</vt:lpstr>
      <vt:lpstr>Аппликация «День Победы»</vt:lpstr>
      <vt:lpstr>Рисование красками </vt:lpstr>
      <vt:lpstr>Рисование карандашами </vt:lpstr>
      <vt:lpstr>У памятника</vt:lpstr>
      <vt:lpstr>Возложение цветов павшим  за Родину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«День Победы»</dc:title>
  <dc:creator>User</dc:creator>
  <cp:lastModifiedBy>User</cp:lastModifiedBy>
  <cp:revision>2</cp:revision>
  <dcterms:created xsi:type="dcterms:W3CDTF">2019-05-11T08:07:30Z</dcterms:created>
  <dcterms:modified xsi:type="dcterms:W3CDTF">2019-05-11T08:43:53Z</dcterms:modified>
</cp:coreProperties>
</file>