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1" r:id="rId4"/>
    <p:sldId id="260" r:id="rId5"/>
    <p:sldId id="259" r:id="rId6"/>
    <p:sldId id="262" r:id="rId7"/>
    <p:sldId id="264" r:id="rId8"/>
    <p:sldId id="269" r:id="rId9"/>
    <p:sldId id="258" r:id="rId10"/>
    <p:sldId id="271" r:id="rId11"/>
    <p:sldId id="270" r:id="rId12"/>
    <p:sldId id="267" r:id="rId13"/>
    <p:sldId id="268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9F91"/>
    <a:srgbClr val="4A4338"/>
    <a:srgbClr val="660033"/>
    <a:srgbClr val="FFFFCC"/>
    <a:srgbClr val="FF0000"/>
    <a:srgbClr val="B4A1B5"/>
    <a:srgbClr val="ED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5A29-12A9-49B8-B092-CBBBB36E7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6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D2D2-207E-4B3E-905D-863C1A7F3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5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4119-DB76-451D-AEB4-9388EF4B7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00FB-C159-46D8-A6B8-53F2EB0C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8CD9-F143-4A80-B2EB-5EFF66A8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7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E808-E315-40D2-B61B-A3C1FCE8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285D-8ADB-40B5-9257-524AE0ADE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8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0C20-F4B4-4A02-B142-A7E934A8B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7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A6C2-FAF1-4947-9CA4-C8B61E646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5D64-733C-46EA-B0FE-D1063DDD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C901-D703-4C91-B6F2-BD5025653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C7B60A-8BEB-4F6C-A0B8-20E759E9C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05000" y="914400"/>
            <a:ext cx="59436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Дети и война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25688"/>
            <a:ext cx="51831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5805488" y="4964113"/>
            <a:ext cx="304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i="1">
                <a:solidFill>
                  <a:srgbClr val="FFFF00"/>
                </a:solidFill>
              </a:rPr>
              <a:t>Выполнила:</a:t>
            </a:r>
          </a:p>
          <a:p>
            <a:r>
              <a:rPr lang="ru-RU" sz="1600" b="1" i="1">
                <a:solidFill>
                  <a:srgbClr val="FFFF00"/>
                </a:solidFill>
              </a:rPr>
              <a:t>Воспитатель 1 категории</a:t>
            </a:r>
          </a:p>
          <a:p>
            <a:r>
              <a:rPr lang="ru-RU" sz="1600" b="1" i="1">
                <a:solidFill>
                  <a:srgbClr val="FFFF00"/>
                </a:solidFill>
              </a:rPr>
              <a:t>Цыбикжапова Е.Б.</a:t>
            </a:r>
          </a:p>
          <a:p>
            <a:r>
              <a:rPr lang="ru-RU" sz="1600" b="1" i="1">
                <a:solidFill>
                  <a:srgbClr val="FFFF00"/>
                </a:solidFill>
              </a:rPr>
              <a:t>МАДОУ детский сад № 64 «Колокольчик»</a:t>
            </a: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90513" y="263525"/>
            <a:ext cx="8548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>
                <a:solidFill>
                  <a:srgbClr val="FFFF00"/>
                </a:solidFill>
              </a:rPr>
              <a:t>                          Муниципальное  автономное дошкольное образовательное учреждение</a:t>
            </a:r>
          </a:p>
          <a:p>
            <a:r>
              <a:rPr lang="ru-RU" sz="1200" b="1">
                <a:solidFill>
                  <a:srgbClr val="FFFF00"/>
                </a:solidFill>
              </a:rPr>
              <a:t>                         Детский сад №64 «Колокольчик» комбинированного вида города Улан-Удэ</a:t>
            </a:r>
          </a:p>
          <a:p>
            <a:r>
              <a:rPr lang="ru-RU" sz="1200" b="1">
                <a:solidFill>
                  <a:srgbClr val="FFFF00"/>
                </a:solidFill>
              </a:rPr>
              <a:t>                                                         670045, г.Улан-Удэ, ул.Ключевская, 18 А</a:t>
            </a:r>
          </a:p>
          <a:p>
            <a:r>
              <a:rPr lang="ru-RU" sz="1200" b="1">
                <a:solidFill>
                  <a:srgbClr val="FFFF00"/>
                </a:solidFill>
              </a:rPr>
              <a:t>                                                                      телефон:  8(3012) 43-73-41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281363" y="5962650"/>
            <a:ext cx="2482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Дети-участники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803400"/>
            <a:ext cx="460851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3497263"/>
            <a:ext cx="3810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Страшная участь ждала </a:t>
            </a:r>
            <a:r>
              <a:rPr lang="ru-RU" sz="2000" b="1" i="1">
                <a:solidFill>
                  <a:srgbClr val="FFFF00"/>
                </a:solidFill>
                <a:latin typeface="Monotype Corsiva" pitchFamily="66" charset="0"/>
              </a:rPr>
              <a:t>детей в концлагерях</a:t>
            </a:r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. О Бухенвальде и Освенциме слышали все. Взрослых и детей заставляли выполнять самую тяжелую работу, над ними проводили страшные опыты, брали кровь для немецких солдат, издевались, убивали.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3833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219200" y="4876800"/>
            <a:ext cx="685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Они потушили десятки тысяч зажигалок, сброшенных с самолетов, они потушили не один пожар в городе, они дежурили морозными ночами на вышках, они носили воду из проруби на Неве, стояли в очередях за хлебом... А еще голодали, мерзли и умирали…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576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038" y="3124200"/>
            <a:ext cx="49831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4495800" y="838200"/>
            <a:ext cx="434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Дети и война- понятия несовместимые…</a:t>
            </a:r>
          </a:p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Но пришла война, и дети наравне со взрослыми познали тяготы , лишения , голод, холод и смерть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3686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50450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665538" y="533400"/>
            <a:ext cx="50974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Воспитатели, оставшиеся с детьми, не совершали подвигов. Они просто спасали малышей, у которых отцы воевали, а матери стояли у станков. Большинство детских садов во время войны стали интернатными, дети находились там днем и ночью.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8307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5847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04800" y="4576763"/>
            <a:ext cx="3810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Девочки вязали теплые вещи для фронта: варежки, носки, шарфы, шили кисеты для табака</a:t>
            </a:r>
            <a:r>
              <a:rPr lang="ru-RU"/>
              <a:t>.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5208588" y="712788"/>
            <a:ext cx="36433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Ребята помогали раненым в госпиталях, писали под их диктовку письма родным, ставили для раненых спектакли, устраивали концерты, вызывая улыбку у измученных войной взрослых мужчин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04800"/>
            <a:ext cx="49736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800" y="2819400"/>
            <a:ext cx="51831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92100" y="3581400"/>
            <a:ext cx="32131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Дети трудились и на оборонных предприятиях: делали взрыватели к минам, запалы к ручным гранатам, дымовые шашки, цветные сигнальные ракеты, собирали противогазы. Работали в сельском хозяйстве, выращивали овощи для госпиталей</a:t>
            </a:r>
            <a:r>
              <a:rPr lang="ru-RU" b="1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486400" y="1066800"/>
            <a:ext cx="3303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Сутками трудились ребята на заводах, фабриках и производствах, встав за станки вместо ушедших на фронт братьев и отцов</a:t>
            </a:r>
            <a:r>
              <a:rPr lang="ru-RU" sz="20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994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39725" y="5029200"/>
            <a:ext cx="84820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Детей из оккупированных территорий спешно эвакуировали глубоко в тыл.  Всего за годы войны в советский тыл было эвакуировано 25 млн. рабочих, женщин, стариков и детей. В результате осуществленной  крупномасштабной эвакуации гражданского населения в годы войны была спасена значительная часть подрастающего поколения страны.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47663"/>
            <a:ext cx="64008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33400" y="4724400"/>
            <a:ext cx="8077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Несмотря на войну, многие дети учились, ходили в школу, в чем придется. «Школы работали, но мало кто учился, все работали, обучение было до 4 класса. Были учебники, а тетрадей не было, дети писали на газетах, старых квитанциях на любом клочке бумаги, какой нашли.  Чернилами служила сажа из печи. Её разводили водой и наливали в баночку — это были чернила</a:t>
            </a:r>
            <a:r>
              <a:rPr lang="ru-RU">
                <a:solidFill>
                  <a:srgbClr val="FFFF00"/>
                </a:solidFill>
              </a:rPr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429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34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41600"/>
            <a:ext cx="2895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810000" y="3478213"/>
            <a:ext cx="5029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  <a:latin typeface="Monotype Corsiva" pitchFamily="66" charset="0"/>
              </a:rPr>
              <a:t>До войны это были самые обыкновенные мальчишки и девчонки. Учились, помогали старшим, играли, разводили голубей, иногда даже участвовали в потасовках. Но пришел час тяжелых испытаний и они доказали, каким огромным может стать обыкновенное маленькое детское сердце, когда разгорается в нем священная любовь к Родине, боль за судьбу своего народа и ненависть к врагам. И никто не ожидал, что именно эти мальчишки и девчонки способны совершить великий подвиг во славу свободы и независимости своей Родины!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518</TotalTime>
  <Words>387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Monotype Corsiva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B_PC</dc:creator>
  <cp:lastModifiedBy>Work</cp:lastModifiedBy>
  <cp:revision>31</cp:revision>
  <cp:lastPrinted>1601-01-01T00:00:00Z</cp:lastPrinted>
  <dcterms:created xsi:type="dcterms:W3CDTF">1601-01-01T00:00:00Z</dcterms:created>
  <dcterms:modified xsi:type="dcterms:W3CDTF">2020-02-11T07:13:02Z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