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16" r:id="rId3"/>
    <p:sldId id="329" r:id="rId4"/>
    <p:sldId id="328" r:id="rId5"/>
    <p:sldId id="327" r:id="rId6"/>
    <p:sldId id="326" r:id="rId7"/>
    <p:sldId id="325" r:id="rId8"/>
    <p:sldId id="324" r:id="rId9"/>
    <p:sldId id="333" r:id="rId10"/>
    <p:sldId id="332" r:id="rId11"/>
    <p:sldId id="331" r:id="rId12"/>
    <p:sldId id="330" r:id="rId13"/>
    <p:sldId id="336" r:id="rId14"/>
    <p:sldId id="335" r:id="rId15"/>
    <p:sldId id="334" r:id="rId16"/>
    <p:sldId id="338" r:id="rId17"/>
    <p:sldId id="337" r:id="rId18"/>
    <p:sldId id="32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236514"/>
            <a:ext cx="4845971" cy="29761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Проект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«Хочу быть космонавтом!»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в средней группе</a:t>
            </a:r>
            <a:endParaRPr lang="ru-RU" sz="4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383" y="521265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itchFamily="34" charset="0"/>
              </a:rPr>
              <a:t>Выполнила:</a:t>
            </a:r>
          </a:p>
          <a:p>
            <a:r>
              <a:rPr lang="ru-RU" sz="1200" b="1" dirty="0" err="1" smtClean="0">
                <a:cs typeface="Arial" pitchFamily="34" charset="0"/>
              </a:rPr>
              <a:t>Выполнила:Цыбикжапова</a:t>
            </a:r>
            <a:r>
              <a:rPr lang="ru-RU" sz="1200" b="1" dirty="0" smtClean="0">
                <a:cs typeface="Arial" pitchFamily="34" charset="0"/>
              </a:rPr>
              <a:t> Е.Б.</a:t>
            </a:r>
          </a:p>
          <a:p>
            <a:r>
              <a:rPr lang="ru-RU" sz="1200" b="1" dirty="0" smtClean="0">
                <a:cs typeface="Arial" pitchFamily="34" charset="0"/>
              </a:rPr>
              <a:t>Воспитатель </a:t>
            </a:r>
            <a:r>
              <a:rPr lang="en-US" sz="1200" b="1" dirty="0" smtClean="0">
                <a:cs typeface="Arial" pitchFamily="34" charset="0"/>
              </a:rPr>
              <a:t>I </a:t>
            </a:r>
            <a:r>
              <a:rPr lang="ru-RU" sz="1200" b="1" dirty="0" smtClean="0">
                <a:cs typeface="Arial" pitchFamily="34" charset="0"/>
              </a:rPr>
              <a:t>категории МАДОУ</a:t>
            </a:r>
          </a:p>
          <a:p>
            <a:r>
              <a:rPr lang="ru-RU" sz="1200" b="1" dirty="0" smtClean="0">
                <a:cs typeface="Arial" pitchFamily="34" charset="0"/>
              </a:rPr>
              <a:t> детский сад № 64 </a:t>
            </a:r>
          </a:p>
          <a:p>
            <a:r>
              <a:rPr lang="ru-RU" sz="1200" b="1" dirty="0" smtClean="0">
                <a:cs typeface="Arial" pitchFamily="34" charset="0"/>
              </a:rPr>
              <a:t>«Колокольчик» </a:t>
            </a:r>
            <a:r>
              <a:rPr lang="ru-RU" sz="1200" b="1" dirty="0" err="1" smtClean="0">
                <a:cs typeface="Arial" pitchFamily="34" charset="0"/>
              </a:rPr>
              <a:t>г.Улан</a:t>
            </a:r>
            <a:r>
              <a:rPr lang="ru-RU" sz="1200" b="1" dirty="0" smtClean="0">
                <a:cs typeface="Arial" pitchFamily="34" charset="0"/>
              </a:rPr>
              <a:t>-Удэ </a:t>
            </a:r>
          </a:p>
          <a:p>
            <a:r>
              <a:rPr lang="ru-RU" sz="1200" b="1" dirty="0" smtClean="0">
                <a:cs typeface="Arial" pitchFamily="34" charset="0"/>
              </a:rPr>
              <a:t>Республика Бурятия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5927"/>
            <a:ext cx="3672408" cy="275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39"/>
            <a:ext cx="1447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920658" cy="33303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876800"/>
            <a:ext cx="2592288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Выставка рисунков из манной крупы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6981" y="1891507"/>
            <a:ext cx="3371572" cy="59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87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968552" cy="27948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0152" y="5445224"/>
            <a:ext cx="2740928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Спортивное развлечение «Космическое путешествие»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968552" cy="279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1" y="3861048"/>
            <a:ext cx="5068564" cy="28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7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2632793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2892506" cy="5142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648894" cy="47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2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824536" cy="27138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21" y="1700808"/>
            <a:ext cx="499255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933056"/>
            <a:ext cx="4924039" cy="27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2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5040560" cy="2835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4514840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Угощение детям- шоколадные планеты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84997" cy="63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3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5248583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8144" y="4876800"/>
            <a:ext cx="3096344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Оформление группы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716016" cy="2652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3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88654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876800"/>
            <a:ext cx="2448272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Оформление группы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7784" y="3068960"/>
            <a:ext cx="6363816" cy="35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4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4536504" cy="64007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0976" y="2338317"/>
            <a:ext cx="4032448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Конкурс рисунков </a:t>
            </a:r>
            <a:b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«Мама, папа, я –</a:t>
            </a:r>
            <a:b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творим космические чудеса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69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6632"/>
            <a:ext cx="4608512" cy="3816424"/>
          </a:xfrm>
        </p:spPr>
        <p:txBody>
          <a:bodyPr>
            <a:normAutofit/>
          </a:bodyPr>
          <a:lstStyle/>
          <a:p>
            <a:pPr marL="18288" indent="0" fontAlgn="base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Стать космонавтом</a:t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ru-RU" b="1" dirty="0">
                <a:solidFill>
                  <a:srgbClr val="FFFF00"/>
                </a:solidFill>
                <a:effectLst/>
              </a:rPr>
              <a:t>Я хочу,</a:t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ru-RU" b="1" dirty="0">
                <a:solidFill>
                  <a:srgbClr val="FFFF00"/>
                </a:solidFill>
                <a:effectLst/>
              </a:rPr>
              <a:t>Гагарин мне пример.</a:t>
            </a:r>
          </a:p>
          <a:p>
            <a:pPr marL="18288" indent="0" fontAlgn="base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Он первый в космос полетел</a:t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ru-RU" b="1" dirty="0">
                <a:solidFill>
                  <a:srgbClr val="FFFF00"/>
                </a:solidFill>
                <a:effectLst/>
              </a:rPr>
              <a:t>Тогда в СССР.</a:t>
            </a:r>
          </a:p>
          <a:p>
            <a:pPr marL="18288" indent="0" fontAlgn="base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С волненьем слушал целый мир-</a:t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ru-RU" b="1" dirty="0">
                <a:solidFill>
                  <a:srgbClr val="FFFF00"/>
                </a:solidFill>
                <a:effectLst/>
              </a:rPr>
              <a:t>Не чудо ли для всех?!-</a:t>
            </a:r>
          </a:p>
          <a:p>
            <a:pPr marL="18288" indent="0" fontAlgn="base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Впервые в космос полетел</a:t>
            </a:r>
            <a:br>
              <a:rPr lang="ru-RU" b="1" dirty="0">
                <a:solidFill>
                  <a:srgbClr val="FFFF00"/>
                </a:solidFill>
                <a:effectLst/>
              </a:rPr>
            </a:br>
            <a:r>
              <a:rPr lang="ru-RU" b="1" dirty="0">
                <a:solidFill>
                  <a:srgbClr val="FFFF00"/>
                </a:solidFill>
                <a:effectLst/>
              </a:rPr>
              <a:t>Советский человек!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008"/>
            <a:ext cx="5420107" cy="360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35" y="71650"/>
            <a:ext cx="2938360" cy="292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7" y="357301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072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Цель 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проекта:</a:t>
            </a:r>
            <a:r>
              <a:rPr lang="ru-RU" dirty="0">
                <a:effectLst/>
              </a:rPr>
              <a:t> Познакомить детей с российским праздником - День </a:t>
            </a:r>
            <a:r>
              <a:rPr lang="ru-RU" b="1" dirty="0">
                <a:effectLst/>
              </a:rPr>
              <a:t>космонавтики</a:t>
            </a:r>
            <a:r>
              <a:rPr lang="ru-RU" dirty="0">
                <a:effectLst/>
              </a:rPr>
              <a:t>. Развитие познавательной активности детей,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расширение знаний о </a:t>
            </a:r>
            <a:r>
              <a:rPr lang="ru-RU" b="1" dirty="0">
                <a:effectLst/>
              </a:rPr>
              <a:t>космосе</a:t>
            </a:r>
            <a:r>
              <a:rPr lang="ru-RU" dirty="0">
                <a:effectLst/>
              </a:rPr>
              <a:t>, солнечной системе, планете Земля, закрепление знаний о первом </a:t>
            </a:r>
            <a:r>
              <a:rPr lang="ru-RU" b="1" dirty="0">
                <a:solidFill>
                  <a:srgbClr val="00B0F0"/>
                </a:solidFill>
                <a:effectLst/>
              </a:rPr>
              <a:t>космонавте Ю</a:t>
            </a:r>
            <a:r>
              <a:rPr lang="ru-RU" dirty="0">
                <a:solidFill>
                  <a:srgbClr val="00B0F0"/>
                </a:solidFill>
                <a:effectLst/>
              </a:rPr>
              <a:t>. Гагарине</a:t>
            </a:r>
            <a:r>
              <a:rPr lang="ru-RU" dirty="0">
                <a:effectLst/>
              </a:rPr>
              <a:t>.</a:t>
            </a:r>
          </a:p>
          <a:p>
            <a:pPr marL="18288" indent="0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Задачи 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проекта:</a:t>
            </a:r>
            <a:r>
              <a:rPr lang="ru-RU" dirty="0">
                <a:effectLst/>
              </a:rPr>
              <a:t> Привлечь родителей к совместной деятельности, к празднованию </a:t>
            </a:r>
            <a:r>
              <a:rPr lang="ru-RU" dirty="0">
                <a:solidFill>
                  <a:srgbClr val="00B0F0"/>
                </a:solidFill>
                <a:effectLst/>
              </a:rPr>
              <a:t>Дня </a:t>
            </a:r>
            <a:r>
              <a:rPr lang="ru-RU" b="1" dirty="0">
                <a:solidFill>
                  <a:srgbClr val="00B0F0"/>
                </a:solidFill>
                <a:effectLst/>
              </a:rPr>
              <a:t>космонавтики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pPr marL="18288" indent="0">
              <a:buNone/>
            </a:pP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Воспитательные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1. Воспитывать взаимопомощь, доброжелательного отношения друг </a:t>
            </a:r>
            <a:r>
              <a:rPr lang="ru-RU" dirty="0" smtClean="0">
                <a:effectLst/>
              </a:rPr>
              <a:t>к другу</a:t>
            </a:r>
            <a:r>
              <a:rPr lang="ru-RU" dirty="0">
                <a:effectLst/>
              </a:rPr>
              <a:t>, гордость за людей данной профессии, к своей Родине;</a:t>
            </a:r>
          </a:p>
          <a:p>
            <a:pPr marL="18288" indent="0">
              <a:buNone/>
            </a:pP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Образовательные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1. Познакомить детей с днем </a:t>
            </a:r>
            <a:r>
              <a:rPr lang="ru-RU" b="1" dirty="0">
                <a:effectLst/>
              </a:rPr>
              <a:t>космонавтики и первопроходцами</a:t>
            </a:r>
            <a:r>
              <a:rPr lang="ru-RU" dirty="0">
                <a:effectLst/>
              </a:rPr>
              <a:t>, покорившими воздушное пространство.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2. Закрепить у детей понятие </a:t>
            </a:r>
            <a:r>
              <a:rPr lang="ru-RU" i="1" dirty="0">
                <a:effectLst/>
              </a:rPr>
              <a:t>«</a:t>
            </a:r>
            <a:r>
              <a:rPr lang="ru-RU" b="1" i="1" dirty="0">
                <a:solidFill>
                  <a:srgbClr val="00B0F0"/>
                </a:solidFill>
                <a:effectLst/>
              </a:rPr>
              <a:t>космос</a:t>
            </a:r>
            <a:r>
              <a:rPr lang="ru-RU" i="1" dirty="0">
                <a:effectLst/>
              </a:rPr>
              <a:t>»</a:t>
            </a:r>
            <a:r>
              <a:rPr lang="ru-RU" dirty="0">
                <a:effectLst/>
              </a:rPr>
              <a:t>,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расширить знание детей о строение </a:t>
            </a:r>
            <a:r>
              <a:rPr lang="ru-RU" dirty="0">
                <a:solidFill>
                  <a:srgbClr val="00B0F0"/>
                </a:solidFill>
                <a:effectLst/>
              </a:rPr>
              <a:t>Солнечной системы</a:t>
            </a:r>
            <a:r>
              <a:rPr lang="ru-RU" dirty="0">
                <a:effectLst/>
              </a:rPr>
              <a:t>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3. Формировать умение устанавливать причинно-следственные связи в окружающем мире.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4. Совершенствовать речь дошкольников, их мышление и творческие способности.</a:t>
            </a:r>
          </a:p>
          <a:p>
            <a:pPr marL="18288" indent="0">
              <a:buNone/>
            </a:pP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Развивающие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1. Развивать умения сравнивать и обобщать собственные наблюдения, видеть и понимать красоту окружающего мира.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2 Развивать творческое воображение, фантазию, умение импровизировать</a:t>
            </a:r>
            <a:r>
              <a:rPr lang="ru-RU" dirty="0" smtClean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Срок реализации: 01.-15.04.2019г</a:t>
            </a:r>
            <a:endParaRPr lang="ru-RU" dirty="0">
              <a:effectLst/>
            </a:endParaRPr>
          </a:p>
          <a:p>
            <a:pPr marL="749808" lvl="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86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248582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933056"/>
            <a:ext cx="3024336" cy="1858144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Анна приготовила презентацию о космосе и опыт с настольной лампой и глобусом на тему смены дня и ночи для детей своей группы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5580112" cy="3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6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4496" cy="25112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836" y="5786003"/>
            <a:ext cx="4094131" cy="914400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Взаимодействие с Детско-юношеской библиотекой. </a:t>
            </a:r>
            <a:b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 «12 апреля-День космонавтики»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480498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" y="3280532"/>
            <a:ext cx="4454171" cy="2505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48" y="4005064"/>
            <a:ext cx="4515994" cy="25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792909" cy="49651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45224"/>
            <a:ext cx="2808312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Конкурс ракет из бросового материала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97860"/>
            <a:ext cx="2916324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792909" cy="49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88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5405"/>
            <a:ext cx="3600400" cy="6400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64540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2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76456" cy="48805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373216"/>
            <a:ext cx="7543800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Модели ракет 15 группы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89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36526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4876800"/>
            <a:ext cx="3707904" cy="9144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Рисование манной крупой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788024" cy="2693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860032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7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4992554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6" y="1538500"/>
            <a:ext cx="4836029" cy="272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631522"/>
            <a:ext cx="5144571" cy="28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50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2971</TotalTime>
  <Words>84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Проект  «Хочу быть космонавтом!» в средней группе</vt:lpstr>
      <vt:lpstr>Презентация PowerPoint</vt:lpstr>
      <vt:lpstr>Анна приготовила презентацию о космосе и опыт с настольной лампой и глобусом на тему смены дня и ночи для детей своей группы</vt:lpstr>
      <vt:lpstr>Взаимодействие с Детско-юношеской библиотекой.  Тема «12 апреля-День космонавтики»</vt:lpstr>
      <vt:lpstr>Конкурс ракет из бросового материала</vt:lpstr>
      <vt:lpstr>Презентация PowerPoint</vt:lpstr>
      <vt:lpstr>Модели ракет 15 группы</vt:lpstr>
      <vt:lpstr>Рисование манной крупой</vt:lpstr>
      <vt:lpstr>Презентация PowerPoint</vt:lpstr>
      <vt:lpstr>Выставка рисунков из манной крупы</vt:lpstr>
      <vt:lpstr>Спортивное развлечение «Космическое путешествие»</vt:lpstr>
      <vt:lpstr>Презентация PowerPoint</vt:lpstr>
      <vt:lpstr>Презентация PowerPoint</vt:lpstr>
      <vt:lpstr>Угощение детям- шоколадные планеты</vt:lpstr>
      <vt:lpstr>Оформление группы</vt:lpstr>
      <vt:lpstr>Оформление группы</vt:lpstr>
      <vt:lpstr>Конкурс рисунков  «Мама, папа, я – творим космические чудеса</vt:lpstr>
      <vt:lpstr>Презентация PowerPoint</vt:lpstr>
    </vt:vector>
  </TitlesOfParts>
  <Company>Dnsoft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Work</cp:lastModifiedBy>
  <cp:revision>128</cp:revision>
  <dcterms:created xsi:type="dcterms:W3CDTF">2009-02-14T03:15:20Z</dcterms:created>
  <dcterms:modified xsi:type="dcterms:W3CDTF">2019-04-17T08:08:31Z</dcterms:modified>
</cp:coreProperties>
</file>