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2"/>
  </p:notesMasterIdLst>
  <p:handoutMasterIdLst>
    <p:handoutMasterId r:id="rId23"/>
  </p:handoutMasterIdLst>
  <p:sldIdLst>
    <p:sldId id="310" r:id="rId2"/>
    <p:sldId id="264" r:id="rId3"/>
    <p:sldId id="305" r:id="rId4"/>
    <p:sldId id="283" r:id="rId5"/>
    <p:sldId id="289" r:id="rId6"/>
    <p:sldId id="293" r:id="rId7"/>
    <p:sldId id="290" r:id="rId8"/>
    <p:sldId id="291" r:id="rId9"/>
    <p:sldId id="292" r:id="rId10"/>
    <p:sldId id="296" r:id="rId11"/>
    <p:sldId id="294" r:id="rId12"/>
    <p:sldId id="259" r:id="rId13"/>
    <p:sldId id="313" r:id="rId14"/>
    <p:sldId id="295" r:id="rId15"/>
    <p:sldId id="297" r:id="rId16"/>
    <p:sldId id="301" r:id="rId17"/>
    <p:sldId id="311" r:id="rId18"/>
    <p:sldId id="312" r:id="rId19"/>
    <p:sldId id="302" r:id="rId20"/>
    <p:sldId id="304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3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9FC-61F0-4F8B-BF4F-C620F497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69F6-3784-4EAF-BE08-154C0BB4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54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</p:sldLayoutIdLst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17718" cy="5851525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Ф</a:t>
            </a:r>
            <a:r>
              <a:rPr lang="ru-RU" sz="5400" dirty="0" smtClean="0">
                <a:solidFill>
                  <a:schemeClr val="tx1"/>
                </a:solidFill>
              </a:rPr>
              <a:t>отоотчет по проекту Сагаалган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461" y="2060848"/>
            <a:ext cx="5049915" cy="3787436"/>
          </a:xfrm>
        </p:spPr>
      </p:pic>
      <p:sp>
        <p:nvSpPr>
          <p:cNvPr id="8" name="TextBox 7"/>
          <p:cNvSpPr txBox="1"/>
          <p:nvPr/>
        </p:nvSpPr>
        <p:spPr>
          <a:xfrm>
            <a:off x="6168880" y="5812091"/>
            <a:ext cx="29578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Выполнила:Цыбикжапова</a:t>
            </a:r>
            <a:r>
              <a:rPr lang="ru-RU" sz="1100" dirty="0" smtClean="0"/>
              <a:t> Е.Б.</a:t>
            </a:r>
          </a:p>
          <a:p>
            <a:r>
              <a:rPr lang="ru-RU" sz="1100" dirty="0" smtClean="0"/>
              <a:t>Воспитатель средней группы МАДОУ </a:t>
            </a:r>
          </a:p>
          <a:p>
            <a:r>
              <a:rPr lang="ru-RU" sz="1100" dirty="0" smtClean="0"/>
              <a:t>Детский сад№64г. Улан-Удэ </a:t>
            </a:r>
            <a:r>
              <a:rPr lang="ru-RU" sz="1100" dirty="0" err="1" smtClean="0"/>
              <a:t>респ.Бурятия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601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57301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Лунный календарь-</a:t>
            </a:r>
          </a:p>
          <a:p>
            <a:pPr algn="just"/>
            <a:r>
              <a:rPr lang="ru-RU" dirty="0" smtClean="0"/>
              <a:t>Увлекательная и занимательная тема для детей. Малышам был показан мультфильм , откуда они узнали, почему именно этим животным была оказана честь ознаменовывать года 12- летнего цикла. В качестве пособия для запоминания этих животных послужила раскраска.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72" y="290522"/>
            <a:ext cx="4104456" cy="3078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180" y="290522"/>
            <a:ext cx="4124123" cy="3093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180" y="3573016"/>
            <a:ext cx="4101663" cy="3076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220" y="3717032"/>
            <a:ext cx="4281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Наш детский сад сотрудничает с Детско-юношеской библиотекой. В рамках реализации проекта мною была приглашена работник библиотеки.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043941" cy="3032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29000"/>
            <a:ext cx="4211960" cy="3158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3923928" cy="2942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459534"/>
            <a:ext cx="4067944" cy="3050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3" y="3472977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уроке здоровья дети узнали много полезного о молоке и молочных продуктах, почему Сагаалган называется  праздником Белого месяца. </a:t>
            </a:r>
          </a:p>
          <a:p>
            <a:r>
              <a:rPr lang="ru-RU" dirty="0" smtClean="0"/>
              <a:t>Малыши играли, отгадывали загадки, а в конце урока посмотрели мультфильм о </a:t>
            </a:r>
            <a:r>
              <a:rPr lang="ru-RU" dirty="0" err="1" smtClean="0"/>
              <a:t>Сагаалгане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3898776" cy="1084982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Дугжууба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-дети рисовали очищающий костер красками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72" y="332656"/>
            <a:ext cx="4191000" cy="314325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56992"/>
            <a:ext cx="4218476" cy="316385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3056"/>
            <a:ext cx="4103772" cy="219310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родителей на праздник ребята сделали открытки.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04664"/>
            <a:ext cx="6966968" cy="5225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587727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родителей была разработана и изготовлена папка- передвижка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42900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Родители приняли активное участие в организации выставки на тему Сагаалган.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13504"/>
            <a:ext cx="3888432" cy="2916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3504"/>
            <a:ext cx="3911927" cy="2933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01008"/>
            <a:ext cx="3912435" cy="2934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645024"/>
            <a:ext cx="4536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Поделки из соленого теста, бумаги, рога животного, ткани</a:t>
            </a:r>
            <a:r>
              <a:rPr lang="ru-RU" sz="2800" dirty="0" smtClean="0"/>
              <a:t>.</a:t>
            </a:r>
          </a:p>
          <a:p>
            <a:pPr algn="just"/>
            <a:r>
              <a:rPr lang="ru-RU" dirty="0" smtClean="0"/>
              <a:t>Здесь представлена часть поделок. Все это послужит материалом для создания уголка бурятской культуры в группе.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25832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748" y="325832"/>
            <a:ext cx="3996575" cy="2997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748" y="3462365"/>
            <a:ext cx="4057299" cy="30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48680"/>
            <a:ext cx="4384165" cy="245941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183" y="548680"/>
            <a:ext cx="4384165" cy="245941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-108520" y="3509163"/>
            <a:ext cx="4608512" cy="200807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детей было проведено развлечение с приглашением родителей, где дети читали стихи, благопожелания, играли бурятские игры.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151" y="3509163"/>
            <a:ext cx="4345100" cy="24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74" y="410859"/>
            <a:ext cx="4369196" cy="245101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977" y="3684588"/>
            <a:ext cx="4355573" cy="24415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79512" y="3140968"/>
            <a:ext cx="4176464" cy="2985195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 еще танцевали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ехор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играли в шагай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наадан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 обеспечили своих детей национальной бурятской одеждой, чем дали возможность детям примерить эти красивые наряды, соотнести себя к бурятскому народу и ощутить воочию приближение  главного праздника в Бурятии- Сагаалган.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977" y="410859"/>
            <a:ext cx="4369196" cy="24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517232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Результатом реализации проекта является создание уголка бурятской культуры и духовное приобщение детей к культуре родного края.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888" y="476672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94" y="3427543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нашей группе был реализован</a:t>
            </a:r>
            <a:r>
              <a:rPr lang="ru-RU" dirty="0"/>
              <a:t> </a:t>
            </a:r>
            <a:r>
              <a:rPr lang="ru-RU" dirty="0" smtClean="0"/>
              <a:t>проект «Бурятские мотивы» в </a:t>
            </a:r>
            <a:r>
              <a:rPr lang="ru-RU" dirty="0" err="1" smtClean="0"/>
              <a:t>предверии</a:t>
            </a:r>
            <a:r>
              <a:rPr lang="ru-RU" dirty="0" smtClean="0"/>
              <a:t> праздника Сагаалган. Сроки реализации: 01.02-28.02.2017г. В течение месяца было проведено несколько бесед на данную тематику. Вводная беседа познакомила детей  с праздником Сагаалган, с историей праздника, традициями .бурят, связанные с празднованием Белого месяца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026205" cy="301965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29000"/>
            <a:ext cx="4139952" cy="3104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5445224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Пусть каждый человек- и стар, и млад</a:t>
            </a:r>
          </a:p>
          <a:p>
            <a:pPr algn="ctr"/>
            <a:r>
              <a:rPr lang="ru-RU" sz="2000" dirty="0" smtClean="0"/>
              <a:t>Находят в этом году покой, здоровье и счастье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88640"/>
            <a:ext cx="3388691" cy="50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57301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Arial" panose="020B0604020202020204" pitchFamily="34" charset="0"/>
              </a:rPr>
              <a:t> На ознакомительной беседе о </a:t>
            </a:r>
            <a:r>
              <a:rPr lang="ru-RU" dirty="0" err="1" smtClean="0">
                <a:cs typeface="Arial" panose="020B0604020202020204" pitchFamily="34" charset="0"/>
              </a:rPr>
              <a:t>хадаках</a:t>
            </a:r>
            <a:r>
              <a:rPr lang="ru-RU" dirty="0" smtClean="0">
                <a:cs typeface="Arial" panose="020B0604020202020204" pitchFamily="34" charset="0"/>
              </a:rPr>
              <a:t> дети познакомились с традиционным даром бурят-</a:t>
            </a:r>
            <a:r>
              <a:rPr lang="ru-RU" dirty="0" err="1" smtClean="0">
                <a:cs typeface="Arial" panose="020B0604020202020204" pitchFamily="34" charset="0"/>
              </a:rPr>
              <a:t>хадаками</a:t>
            </a:r>
            <a:r>
              <a:rPr lang="ru-RU" dirty="0" smtClean="0">
                <a:cs typeface="Arial" panose="020B0604020202020204" pitchFamily="34" charset="0"/>
              </a:rPr>
              <a:t>, значении цветов </a:t>
            </a:r>
            <a:r>
              <a:rPr lang="ru-RU" dirty="0" err="1" smtClean="0">
                <a:cs typeface="Arial" panose="020B0604020202020204" pitchFamily="34" charset="0"/>
              </a:rPr>
              <a:t>хадака</a:t>
            </a:r>
            <a:r>
              <a:rPr lang="ru-RU" dirty="0" smtClean="0">
                <a:cs typeface="Arial" panose="020B0604020202020204" pitchFamily="34" charset="0"/>
              </a:rPr>
              <a:t>, как дарить и принимать </a:t>
            </a:r>
            <a:r>
              <a:rPr lang="ru-RU" dirty="0" err="1" smtClean="0">
                <a:cs typeface="Arial" panose="020B0604020202020204" pitchFamily="34" charset="0"/>
              </a:rPr>
              <a:t>хадак</a:t>
            </a:r>
            <a:r>
              <a:rPr lang="ru-RU" dirty="0" smtClean="0">
                <a:cs typeface="Arial" panose="020B0604020202020204" pitchFamily="34" charset="0"/>
              </a:rPr>
              <a:t>. Моя авторская презентация наглядно представила данную тему.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82" y="205084"/>
            <a:ext cx="3923928" cy="2942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14" y="205084"/>
            <a:ext cx="3881028" cy="2910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662" y="3573016"/>
            <a:ext cx="3947931" cy="29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00506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Ребята  познакомились с героем бурятских сказок </a:t>
            </a:r>
            <a:r>
              <a:rPr lang="ru-RU" dirty="0" err="1" smtClean="0"/>
              <a:t>Будамшуу</a:t>
            </a:r>
            <a:r>
              <a:rPr lang="ru-RU" dirty="0" smtClean="0"/>
              <a:t> и слепили его из соленого теста.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43" y="170638"/>
            <a:ext cx="4248472" cy="31863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356992"/>
            <a:ext cx="4104456" cy="3078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992" y="3440066"/>
            <a:ext cx="4438008" cy="6114476"/>
          </a:xfrm>
        </p:spPr>
        <p:txBody>
          <a:bodyPr/>
          <a:lstStyle/>
          <a:p>
            <a:pPr algn="just"/>
            <a:r>
              <a:rPr lang="ru-RU" sz="2400" dirty="0" smtClean="0"/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высыхания фигурок мы приступили к разукрашиванию их гуашью. Для детей это было очень увлекательное и творческое занятие. Всем очень понравился результат их кропотливой работы.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4079464" cy="3059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4079"/>
            <a:ext cx="4086299" cy="3064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751" y="3440066"/>
            <a:ext cx="4102489" cy="3076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7170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Кружковая работа также велась в рамках проекта. Дети разукрашивали элемент бурятской национальной одежды- шапку (малахай)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432048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308837"/>
            <a:ext cx="4199810" cy="3149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573015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другом кружковом занятии воспитанники знакомились с бурятскими узорами. Разукрасили платочки нетрадиционным способом: пальчиками- удобным и понятным способом для малышей.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091946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147" y="230950"/>
            <a:ext cx="4043942" cy="3032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147" y="3447093"/>
            <a:ext cx="4082309" cy="3061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364502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бурятской национальной одежды была представлена в беседе, показом разработанной мною презентацией на данную тематику и разукрашиванием раскраски.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67360"/>
            <a:ext cx="3960440" cy="2970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62221"/>
            <a:ext cx="3921019" cy="2940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5" y="3501007"/>
            <a:ext cx="4003772" cy="3002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31409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3344589"/>
            <a:ext cx="44461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Еще одна тема- бурятское национальное жилье. Дети узнали о юрте и  обусловленностью ее мобильности кочевой жизнью, о  особенностях юрты (освещении, вентиляции), внутреннем убранстве, особых ритуалах при делении на зоны внутри юрты( почетное место, женская и мужская половины)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2847"/>
            <a:ext cx="4089778" cy="3067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006" y="182847"/>
            <a:ext cx="4130486" cy="3097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39" y="3510300"/>
            <a:ext cx="4104336" cy="3078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88">
        <p:split orient="vert"/>
      </p:transition>
    </mc:Choice>
    <mc:Fallback xmlns="">
      <p:transition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1028</TotalTime>
  <Words>504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Ион</vt:lpstr>
      <vt:lpstr>Фотоотчет по проекту Сагаалган</vt:lpstr>
      <vt:lpstr>Презентация PowerPoint</vt:lpstr>
      <vt:lpstr>Презентация PowerPoint</vt:lpstr>
      <vt:lpstr>Презентация PowerPoint</vt:lpstr>
      <vt:lpstr> После высыхания фигурок мы приступили к разукрашиванию их гуашью. Для детей это было очень увлекательное и творческое занятие. Всем очень понравился результат их кропотливой работы.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Дугжууба-дети рисовали очищающий костер красками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B_PC</cp:lastModifiedBy>
  <cp:revision>97</cp:revision>
  <dcterms:created xsi:type="dcterms:W3CDTF">2009-02-14T03:15:20Z</dcterms:created>
  <dcterms:modified xsi:type="dcterms:W3CDTF">2017-03-12T02:30:06Z</dcterms:modified>
</cp:coreProperties>
</file>