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90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25DA5-8F13-42E0-AFED-38FC93529006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F7DB-AF6E-4C9A-BA04-88A8BC79347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25DA5-8F13-42E0-AFED-38FC93529006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F7DB-AF6E-4C9A-BA04-88A8BC7934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25DA5-8F13-42E0-AFED-38FC93529006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F7DB-AF6E-4C9A-BA04-88A8BC7934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25DA5-8F13-42E0-AFED-38FC93529006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F7DB-AF6E-4C9A-BA04-88A8BC7934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25DA5-8F13-42E0-AFED-38FC93529006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F92F7DB-AF6E-4C9A-BA04-88A8BC79347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25DA5-8F13-42E0-AFED-38FC93529006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F7DB-AF6E-4C9A-BA04-88A8BC7934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25DA5-8F13-42E0-AFED-38FC93529006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F7DB-AF6E-4C9A-BA04-88A8BC7934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25DA5-8F13-42E0-AFED-38FC93529006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F7DB-AF6E-4C9A-BA04-88A8BC7934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25DA5-8F13-42E0-AFED-38FC93529006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F7DB-AF6E-4C9A-BA04-88A8BC7934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25DA5-8F13-42E0-AFED-38FC93529006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F7DB-AF6E-4C9A-BA04-88A8BC7934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25DA5-8F13-42E0-AFED-38FC93529006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2F7DB-AF6E-4C9A-BA04-88A8BC7934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7925DA5-8F13-42E0-AFED-38FC93529006}" type="datetimeFigureOut">
              <a:rPr lang="ru-RU" smtClean="0"/>
              <a:t>11.05.2019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F92F7DB-AF6E-4C9A-BA04-88A8BC79347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Субботник </a:t>
            </a:r>
            <a:br>
              <a:rPr lang="ru-RU" dirty="0" smtClean="0"/>
            </a:br>
            <a:r>
              <a:rPr lang="ru-RU" dirty="0" smtClean="0"/>
              <a:t>группа №18</a:t>
            </a:r>
            <a:br>
              <a:rPr lang="ru-RU" dirty="0" smtClean="0"/>
            </a:br>
            <a:r>
              <a:rPr lang="ru-RU" dirty="0" smtClean="0"/>
              <a:t>апрель 2019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Воспитатель : </a:t>
            </a:r>
            <a:r>
              <a:rPr lang="ru-RU" dirty="0" err="1" smtClean="0"/>
              <a:t>Сотнева</a:t>
            </a:r>
            <a:r>
              <a:rPr lang="ru-RU" dirty="0" smtClean="0"/>
              <a:t> Л.П.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</a:t>
            </a:r>
            <a:r>
              <a:rPr lang="ru-RU" dirty="0" smtClean="0"/>
              <a:t>тдыхаем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20190426_1139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600200"/>
            <a:ext cx="6500858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1266" name="Picture 2" descr="C:\Users\User\Desktop\20190426_1039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6303" y="1600200"/>
            <a:ext cx="3531394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Убираем на участке  </a:t>
            </a:r>
            <a:endParaRPr lang="ru-RU" dirty="0"/>
          </a:p>
        </p:txBody>
      </p:sp>
      <p:pic>
        <p:nvPicPr>
          <p:cNvPr id="1026" name="Picture 2" descr="C:\Users\User\Desktop\20190426_1013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06303" y="1600200"/>
            <a:ext cx="3531394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Собираем камешки</a:t>
            </a:r>
            <a:endParaRPr lang="ru-RU" dirty="0"/>
          </a:p>
        </p:txBody>
      </p:sp>
      <p:pic>
        <p:nvPicPr>
          <p:cNvPr id="2050" name="Picture 2" descr="C:\Users\User\Desktop\20190426_1037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3042" y="1357298"/>
            <a:ext cx="621510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Убираем в мешок</a:t>
            </a:r>
            <a:endParaRPr lang="ru-RU" dirty="0"/>
          </a:p>
        </p:txBody>
      </p:sp>
      <p:pic>
        <p:nvPicPr>
          <p:cNvPr id="5122" name="Picture 2" descr="C:\Users\User\Desktop\20190426_1056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06303" y="1600200"/>
            <a:ext cx="3531394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Собираем камешки</a:t>
            </a:r>
            <a:endParaRPr lang="ru-RU" dirty="0"/>
          </a:p>
        </p:txBody>
      </p:sp>
      <p:pic>
        <p:nvPicPr>
          <p:cNvPr id="6146" name="Picture 2" descr="C:\Users\User\Desktop\20190426_1014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600200"/>
            <a:ext cx="678661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Убираем в мешки</a:t>
            </a:r>
            <a:endParaRPr lang="ru-RU" dirty="0"/>
          </a:p>
        </p:txBody>
      </p:sp>
      <p:pic>
        <p:nvPicPr>
          <p:cNvPr id="7170" name="Picture 2" descr="C:\Users\User\Desktop\20190426_1042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06303" y="1600200"/>
            <a:ext cx="3531394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Убрали камешки</a:t>
            </a:r>
            <a:endParaRPr lang="ru-RU" dirty="0"/>
          </a:p>
        </p:txBody>
      </p:sp>
      <p:pic>
        <p:nvPicPr>
          <p:cNvPr id="8194" name="Picture 2" descr="C:\Users\User\Desktop\20190426_1037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06303" y="1600200"/>
            <a:ext cx="3531394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Хорошо работаем</a:t>
            </a:r>
            <a:endParaRPr lang="ru-RU" dirty="0"/>
          </a:p>
        </p:txBody>
      </p:sp>
      <p:pic>
        <p:nvPicPr>
          <p:cNvPr id="9218" name="Picture 2" descr="C:\Users\User\Desktop\20190426_1016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06303" y="1600200"/>
            <a:ext cx="3531394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Молодцы!</a:t>
            </a:r>
            <a:endParaRPr lang="ru-RU" dirty="0"/>
          </a:p>
        </p:txBody>
      </p:sp>
      <p:pic>
        <p:nvPicPr>
          <p:cNvPr id="10242" name="Picture 2" descr="C:\Users\User\Desktop\20190426_1014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06303" y="1600200"/>
            <a:ext cx="3531394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</TotalTime>
  <Words>30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Субботник  группа №18 апрель 2019</vt:lpstr>
      <vt:lpstr>Убираем на участке  </vt:lpstr>
      <vt:lpstr>Собираем камешки</vt:lpstr>
      <vt:lpstr>Убираем в мешок</vt:lpstr>
      <vt:lpstr>Собираем камешки</vt:lpstr>
      <vt:lpstr>Убираем в мешки</vt:lpstr>
      <vt:lpstr>Убрали камешки</vt:lpstr>
      <vt:lpstr>Хорошо работаем</vt:lpstr>
      <vt:lpstr>Молодцы!</vt:lpstr>
      <vt:lpstr>Отдыхаем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Субботник  группа №18 апрель 2019</dc:title>
  <dc:creator>User</dc:creator>
  <cp:lastModifiedBy>User</cp:lastModifiedBy>
  <cp:revision>1</cp:revision>
  <dcterms:created xsi:type="dcterms:W3CDTF">2019-05-11T08:29:28Z</dcterms:created>
  <dcterms:modified xsi:type="dcterms:W3CDTF">2019-05-11T08:35:29Z</dcterms:modified>
</cp:coreProperties>
</file>