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92" r:id="rId3"/>
    <p:sldId id="256" r:id="rId4"/>
    <p:sldId id="257" r:id="rId5"/>
    <p:sldId id="259" r:id="rId6"/>
    <p:sldId id="260" r:id="rId7"/>
    <p:sldId id="261" r:id="rId8"/>
    <p:sldId id="263" r:id="rId9"/>
    <p:sldId id="264" r:id="rId10"/>
    <p:sldId id="269" r:id="rId11"/>
    <p:sldId id="266" r:id="rId12"/>
    <p:sldId id="265" r:id="rId13"/>
    <p:sldId id="267" r:id="rId14"/>
    <p:sldId id="279" r:id="rId15"/>
    <p:sldId id="289" r:id="rId16"/>
    <p:sldId id="290" r:id="rId17"/>
    <p:sldId id="280" r:id="rId18"/>
    <p:sldId id="281" r:id="rId19"/>
    <p:sldId id="291" r:id="rId20"/>
    <p:sldId id="293" r:id="rId21"/>
    <p:sldId id="294" r:id="rId22"/>
    <p:sldId id="295" r:id="rId23"/>
    <p:sldId id="296" r:id="rId24"/>
    <p:sldId id="297" r:id="rId25"/>
    <p:sldId id="298" r:id="rId2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26" autoAdjust="0"/>
    <p:restoredTop sz="94660"/>
  </p:normalViewPr>
  <p:slideViewPr>
    <p:cSldViewPr snapToGrid="0">
      <p:cViewPr varScale="1">
        <p:scale>
          <a:sx n="67" d="100"/>
          <a:sy n="67" d="100"/>
        </p:scale>
        <p:origin x="864" y="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8F71432-6FEE-4F6D-8D1E-65E40EAF20E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75F41331-B00C-4AB6-A35D-75A6E71AEDA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A075B3F8-9665-4762-8789-10238D4C37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001C01-A05D-4164-AEFD-BEA421D8EB0D}" type="datetimeFigureOut">
              <a:rPr lang="ru-RU" smtClean="0"/>
              <a:t>02.06.2020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18076D94-8634-465B-8476-3A9A56F4FF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9D703203-F9E6-4E7B-B8AD-C6F287EF6B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385139-3747-4C8C-BD95-6A4460BF3B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6776364"/>
      </p:ext>
    </p:extLst>
  </p:cSld>
  <p:clrMapOvr>
    <a:masterClrMapping/>
  </p:clrMapOvr>
  <p:transition spd="slow">
    <p:randomBar dir="vert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CE5F244-D225-4C34-9EB4-2C87328563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2044CB83-6A4D-454E-8E37-918C94C84C3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A2B20C60-3F19-48B4-800D-893465BB0E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001C01-A05D-4164-AEFD-BEA421D8EB0D}" type="datetimeFigureOut">
              <a:rPr lang="ru-RU" smtClean="0"/>
              <a:t>02.06.2020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C2207FF2-A912-48F2-80EC-E5B7DB5863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CFCEFD2A-F26D-4907-A850-6C16CE9F45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385139-3747-4C8C-BD95-6A4460BF3B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5196510"/>
      </p:ext>
    </p:extLst>
  </p:cSld>
  <p:clrMapOvr>
    <a:masterClrMapping/>
  </p:clrMapOvr>
  <p:transition spd="slow">
    <p:randomBar dir="vert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xmlns="" id="{D47ED026-D705-4A34-8E31-4D00438EC94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CCB78AD2-0A63-43E0-815B-E4F9377D212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064E382E-8115-40A2-86F2-DA53208A21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001C01-A05D-4164-AEFD-BEA421D8EB0D}" type="datetimeFigureOut">
              <a:rPr lang="ru-RU" smtClean="0"/>
              <a:t>02.06.2020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F2F31116-EE6C-4832-8242-4867EF5186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3824A41D-FC54-41AE-8440-9730BB4226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385139-3747-4C8C-BD95-6A4460BF3B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4967387"/>
      </p:ext>
    </p:extLst>
  </p:cSld>
  <p:clrMapOvr>
    <a:masterClrMapping/>
  </p:clrMapOvr>
  <p:transition spd="slow">
    <p:randomBar dir="vert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4643A38-ED63-4F27-B319-3E0AFFD69F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5FAFF6E9-0D2C-4682-963A-D4B10DD252B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11F99761-A827-4F0B-8098-F99B7BF6F1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001C01-A05D-4164-AEFD-BEA421D8EB0D}" type="datetimeFigureOut">
              <a:rPr lang="ru-RU" smtClean="0"/>
              <a:t>02.06.2020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7DA2CBF5-92B2-4245-9B7D-B8CE3EEE34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B9E68C32-0DAD-4497-920A-EF5C95475A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385139-3747-4C8C-BD95-6A4460BF3B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8127345"/>
      </p:ext>
    </p:extLst>
  </p:cSld>
  <p:clrMapOvr>
    <a:masterClrMapping/>
  </p:clrMapOvr>
  <p:transition spd="slow">
    <p:randomBar dir="vert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7E8684E-34FF-4A5B-829E-6B88B550A5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88AD50F2-2B0E-4D66-BBE6-ECE9C279A0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C16EC17C-CBBE-4A12-9D73-188780B759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001C01-A05D-4164-AEFD-BEA421D8EB0D}" type="datetimeFigureOut">
              <a:rPr lang="ru-RU" smtClean="0"/>
              <a:t>02.06.2020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9BAC0AE7-DBEC-4EE5-9A10-D139C3F747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2AA45F4D-10D7-4DDC-AEF3-E932DECF5A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385139-3747-4C8C-BD95-6A4460BF3B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6665205"/>
      </p:ext>
    </p:extLst>
  </p:cSld>
  <p:clrMapOvr>
    <a:masterClrMapping/>
  </p:clrMapOvr>
  <p:transition spd="slow">
    <p:randomBar dir="vert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DE66230-9BCD-42D3-AF04-738FCBAA2F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390FF8C9-646E-411C-A0CC-099131EA16C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181C9AA8-E1E8-408C-A914-3CBC4584431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85E3AF48-0948-4889-BA86-1663B062A3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001C01-A05D-4164-AEFD-BEA421D8EB0D}" type="datetimeFigureOut">
              <a:rPr lang="ru-RU" smtClean="0"/>
              <a:t>02.06.2020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7CD5317B-5F15-4B94-A4F4-5517FD387B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5F978FC3-1848-49C6-B144-7727106EB7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385139-3747-4C8C-BD95-6A4460BF3B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8544325"/>
      </p:ext>
    </p:extLst>
  </p:cSld>
  <p:clrMapOvr>
    <a:masterClrMapping/>
  </p:clrMapOvr>
  <p:transition spd="slow">
    <p:randomBar dir="vert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DF347DD-D9AF-4566-8D52-D188D5E954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8FBC90EF-C786-4839-9E86-2702A394315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1C6DE3C9-0AEC-422B-B55F-C20FE4D80C1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EDA89E73-1DB6-4660-84C2-A08DBA533F1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FC41A81D-17BA-4499-B99B-8C30465F966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xmlns="" id="{8FD38F48-5574-4F28-8CD5-CD30CAD136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001C01-A05D-4164-AEFD-BEA421D8EB0D}" type="datetimeFigureOut">
              <a:rPr lang="ru-RU" smtClean="0"/>
              <a:t>02.06.2020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xmlns="" id="{ADBCEB5B-EDCA-4D35-88F3-9868CE863E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xmlns="" id="{D6F56059-3E3B-44C9-BEB2-7706EF7644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385139-3747-4C8C-BD95-6A4460BF3B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7993142"/>
      </p:ext>
    </p:extLst>
  </p:cSld>
  <p:clrMapOvr>
    <a:masterClrMapping/>
  </p:clrMapOvr>
  <p:transition spd="slow">
    <p:randomBar dir="vert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B3B0942-DE8F-43CF-AA08-78A7FBA55C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3EB75755-E8D2-4E63-8D00-F57764C909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001C01-A05D-4164-AEFD-BEA421D8EB0D}" type="datetimeFigureOut">
              <a:rPr lang="ru-RU" smtClean="0"/>
              <a:t>02.06.2020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6040DCF6-E611-4B1A-9B56-5F2B16DD69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41213B7A-E31D-4D46-B541-781D022158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385139-3747-4C8C-BD95-6A4460BF3B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7902447"/>
      </p:ext>
    </p:extLst>
  </p:cSld>
  <p:clrMapOvr>
    <a:masterClrMapping/>
  </p:clrMapOvr>
  <p:transition spd="slow">
    <p:randomBar dir="vert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02263E5B-E2F4-4543-8596-AA626B5F23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001C01-A05D-4164-AEFD-BEA421D8EB0D}" type="datetimeFigureOut">
              <a:rPr lang="ru-RU" smtClean="0"/>
              <a:t>02.06.2020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4F461858-5390-41B8-A729-BB851447BD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57CD3503-C8F6-41AA-9D8B-002AA7B29B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385139-3747-4C8C-BD95-6A4460BF3B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7885411"/>
      </p:ext>
    </p:extLst>
  </p:cSld>
  <p:clrMapOvr>
    <a:masterClrMapping/>
  </p:clrMapOvr>
  <p:transition spd="slow">
    <p:randomBar dir="vert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0AF0551-BBD8-448E-BA90-1D41F10161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347E3F36-2286-4FA8-AD74-6721278E6C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D173C416-FD53-4A6F-922C-01A851095E5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AAED0797-191A-49CC-B302-246E47F27B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001C01-A05D-4164-AEFD-BEA421D8EB0D}" type="datetimeFigureOut">
              <a:rPr lang="ru-RU" smtClean="0"/>
              <a:t>02.06.2020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0EF986BD-0E97-4785-8D8B-01749C6191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7A3B63B8-C11D-4150-BDE8-26A5AC3AA7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385139-3747-4C8C-BD95-6A4460BF3B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4705625"/>
      </p:ext>
    </p:extLst>
  </p:cSld>
  <p:clrMapOvr>
    <a:masterClrMapping/>
  </p:clrMapOvr>
  <p:transition spd="slow">
    <p:randomBar dir="vert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7D8D5EB-AC25-4CAF-AD5F-7EBC52FDB1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C939A3E0-4655-4F23-9136-B492DF1D67F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BC7798F1-EB79-444E-AC27-C9F27E352F7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D9C1E8CB-C6A4-4B1D-9C72-4A13F88834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001C01-A05D-4164-AEFD-BEA421D8EB0D}" type="datetimeFigureOut">
              <a:rPr lang="ru-RU" smtClean="0"/>
              <a:t>02.06.2020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7B508E9F-3659-4496-8B94-E7C1E8A6DA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B5B28F9D-C96E-42FE-885C-82BC934B10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385139-3747-4C8C-BD95-6A4460BF3B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0615423"/>
      </p:ext>
    </p:extLst>
  </p:cSld>
  <p:clrMapOvr>
    <a:masterClrMapping/>
  </p:clrMapOvr>
  <p:transition spd="slow">
    <p:randomBar dir="vert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E349355-7166-4E70-A742-187C295585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A89A86DB-8C3D-4144-BF89-701EC67C3B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39EAFC74-62C6-4926-8E25-522159BA6D2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001C01-A05D-4164-AEFD-BEA421D8EB0D}" type="datetimeFigureOut">
              <a:rPr lang="ru-RU" smtClean="0"/>
              <a:t>02.06.2020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8347940E-9AAF-4175-AA54-B950B78D440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AE5AA61C-D0CE-4CBA-B5D9-2349666EC60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385139-3747-4C8C-BD95-6A4460BF3B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69116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randomBar dir="vert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0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4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.xml"/><Relationship Id="rId6" Type="http://schemas.openxmlformats.org/officeDocument/2006/relationships/image" Target="../media/image37.jpeg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9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4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6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9.jpeg"/><Relationship Id="rId4" Type="http://schemas.openxmlformats.org/officeDocument/2006/relationships/image" Target="../media/image48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xmlns="" id="{42739F4E-CEB4-422A-9F35-CCA9F58470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12192000" cy="68720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6003634" y="2967335"/>
            <a:ext cx="18473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ru-RU" sz="5400" b="1" cap="none" spc="0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71672" y="5411243"/>
            <a:ext cx="486378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chemeClr val="bg1"/>
                </a:solidFill>
              </a:rPr>
              <a:t>Выполнила </a:t>
            </a:r>
            <a:r>
              <a:rPr lang="ru-RU" b="1" dirty="0" smtClean="0">
                <a:solidFill>
                  <a:schemeClr val="bg1"/>
                </a:solidFill>
              </a:rPr>
              <a:t>:</a:t>
            </a:r>
            <a:r>
              <a:rPr lang="ru-RU" b="1" dirty="0" err="1" smtClean="0">
                <a:solidFill>
                  <a:schemeClr val="bg1"/>
                </a:solidFill>
              </a:rPr>
              <a:t>Цыбикжапова</a:t>
            </a:r>
            <a:r>
              <a:rPr lang="ru-RU" b="1" dirty="0" smtClean="0">
                <a:solidFill>
                  <a:schemeClr val="bg1"/>
                </a:solidFill>
              </a:rPr>
              <a:t> Е.Б.</a:t>
            </a:r>
          </a:p>
          <a:p>
            <a:r>
              <a:rPr lang="ru-RU" b="1" dirty="0" smtClean="0">
                <a:solidFill>
                  <a:schemeClr val="bg1"/>
                </a:solidFill>
              </a:rPr>
              <a:t>Воспитатель 1 категории</a:t>
            </a:r>
          </a:p>
          <a:p>
            <a:r>
              <a:rPr lang="ru-RU" b="1" dirty="0" smtClean="0">
                <a:solidFill>
                  <a:schemeClr val="bg1"/>
                </a:solidFill>
              </a:rPr>
              <a:t>МАДОУ детский сад № 64 Колокольчик</a:t>
            </a:r>
          </a:p>
          <a:p>
            <a:r>
              <a:rPr lang="ru-RU" b="1" dirty="0" err="1" smtClean="0">
                <a:solidFill>
                  <a:schemeClr val="bg1"/>
                </a:solidFill>
              </a:rPr>
              <a:t>г.Улан</a:t>
            </a:r>
            <a:r>
              <a:rPr lang="ru-RU" b="1" dirty="0" smtClean="0">
                <a:solidFill>
                  <a:schemeClr val="bg1"/>
                </a:solidFill>
              </a:rPr>
              <a:t>-Удэ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327759" y="951978"/>
            <a:ext cx="8880957" cy="31700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8800" dirty="0" smtClean="0">
                <a:solidFill>
                  <a:srgbClr val="002060"/>
                </a:solidFill>
                <a:latin typeface="Monotype Corsiva" pitchFamily="66" charset="0"/>
              </a:rPr>
              <a:t>     Мы говорим </a:t>
            </a:r>
          </a:p>
          <a:p>
            <a:r>
              <a:rPr lang="ru-RU" sz="8800" dirty="0">
                <a:solidFill>
                  <a:srgbClr val="C00000"/>
                </a:solidFill>
                <a:latin typeface="Monotype Corsiva" pitchFamily="66" charset="0"/>
              </a:rPr>
              <a:t>С</a:t>
            </a:r>
            <a:r>
              <a:rPr lang="ru-RU" sz="8800" dirty="0" smtClean="0">
                <a:solidFill>
                  <a:srgbClr val="C00000"/>
                </a:solidFill>
                <a:latin typeface="Monotype Corsiva" pitchFamily="66" charset="0"/>
              </a:rPr>
              <a:t>пасибо за Победу!!!</a:t>
            </a:r>
          </a:p>
          <a:p>
            <a:r>
              <a:rPr lang="ru-RU" sz="2400" dirty="0" smtClean="0">
                <a:solidFill>
                  <a:srgbClr val="002060"/>
                </a:solidFill>
                <a:latin typeface="Monotype Corsiva" pitchFamily="66" charset="0"/>
              </a:rPr>
              <a:t>                Участие группы в акциях к 75-летию Победы в </a:t>
            </a:r>
            <a:r>
              <a:rPr lang="ru-RU" sz="2400" dirty="0" err="1" smtClean="0">
                <a:solidFill>
                  <a:srgbClr val="002060"/>
                </a:solidFill>
                <a:latin typeface="Monotype Corsiva" pitchFamily="66" charset="0"/>
              </a:rPr>
              <a:t>ВОв</a:t>
            </a:r>
            <a:endParaRPr lang="ru-RU" sz="2400" dirty="0">
              <a:solidFill>
                <a:srgbClr val="002060"/>
              </a:solidFill>
              <a:latin typeface="Monotype Corsiva" pitchFamily="66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258223132"/>
      </p:ext>
    </p:extLst>
  </p:cSld>
  <p:clrMapOvr>
    <a:masterClrMapping/>
  </p:clrMapOvr>
  <p:transition spd="slow" advTm="10999">
    <p:randomBar dir="vert"/>
  </p:transition>
  <p:timing>
    <p:tnLst>
      <p:par>
        <p:cTn id="1" dur="indefinite" restart="never" nodeType="tmRoot"/>
      </p:par>
    </p:tnLst>
  </p:timing>
  <p:extLst mod="1">
    <p:ext uri="{E180D4A7-C9FB-4DFB-919C-405C955672EB}">
      <p14:showEvtLst xmlns:p14="http://schemas.microsoft.com/office/powerpoint/2010/main">
        <p14:playEvt time="859" objId="6"/>
        <p14:triggerEvt type="onClick" time="859" objId="6"/>
      </p14:showEvtLst>
    </p:ext>
  </p:extLs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xmlns="" id="{77CC9E17-0EEA-4818-8207-06C83397C1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-14068"/>
            <a:ext cx="12192000" cy="68720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3910" y="139757"/>
            <a:ext cx="3173065" cy="564100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19428" y="139757"/>
            <a:ext cx="3922212" cy="5229616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92456" y="1263510"/>
            <a:ext cx="3760947" cy="50737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6008182"/>
      </p:ext>
    </p:extLst>
  </p:cSld>
  <p:clrMapOvr>
    <a:masterClrMapping/>
  </p:clrMapOvr>
  <p:transition spd="slow" advTm="13647">
    <p:randomBar dir="vert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xmlns="" id="{77CC9E17-0EEA-4818-8207-06C83397C1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-14068"/>
            <a:ext cx="12192000" cy="68720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2430" y="216770"/>
            <a:ext cx="3552955" cy="473727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95416" y="193803"/>
            <a:ext cx="3570180" cy="476024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66979" y="685974"/>
            <a:ext cx="3350321" cy="59561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3955860"/>
      </p:ext>
    </p:extLst>
  </p:cSld>
  <p:clrMapOvr>
    <a:masterClrMapping/>
  </p:clrMapOvr>
  <p:transition spd="slow" advTm="80746">
    <p:randomBar dir="vert"/>
  </p:transition>
  <p:timing>
    <p:tnLst>
      <p:par>
        <p:cTn id="1" dur="indefinite" restart="never" nodeType="tmRoot"/>
      </p:par>
    </p:tnLst>
  </p:timing>
  <p:extLst mod="1">
    <p:ext uri="{E180D4A7-C9FB-4DFB-919C-405C955672EB}">
      <p14:showEvtLst xmlns:p14="http://schemas.microsoft.com/office/powerpoint/2010/main">
        <p14:playEvt time="17315" objId="6"/>
        <p14:pauseEvt time="77108" objId="6"/>
        <p14:stopEvt time="80746" objId="6"/>
      </p14:showEvtLst>
    </p:ext>
  </p:extLs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xmlns="" id="{77CC9E17-0EEA-4818-8207-06C83397C1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-14068"/>
            <a:ext cx="12192000" cy="68720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9905" y="263045"/>
            <a:ext cx="4706656" cy="6275541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91254" y="252260"/>
            <a:ext cx="3803476" cy="50713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4112664"/>
      </p:ext>
    </p:extLst>
  </p:cSld>
  <p:clrMapOvr>
    <a:masterClrMapping/>
  </p:clrMapOvr>
  <p:transition spd="slow" advTm="12187">
    <p:randomBar dir="vert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xmlns="" id="{77CC9E17-0EEA-4818-8207-06C83397C1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-14068"/>
            <a:ext cx="12192000" cy="68720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8975" y="288099"/>
            <a:ext cx="5210828" cy="390812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91669" y="701457"/>
            <a:ext cx="3728320" cy="49710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8309274"/>
      </p:ext>
    </p:extLst>
  </p:cSld>
  <p:clrMapOvr>
    <a:masterClrMapping/>
  </p:clrMapOvr>
  <p:transition spd="slow" advTm="7844">
    <p:randomBar dir="vert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xmlns="" id="{77CC9E17-0EEA-4818-8207-06C83397C1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-14068"/>
            <a:ext cx="12192000" cy="68720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2639" y="338203"/>
            <a:ext cx="3953788" cy="527171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78866" y="338203"/>
            <a:ext cx="3552607" cy="63157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7580793"/>
      </p:ext>
    </p:extLst>
  </p:cSld>
  <p:clrMapOvr>
    <a:masterClrMapping/>
  </p:clrMapOvr>
  <p:transition spd="slow" advTm="18432">
    <p:randomBar dir="vert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xmlns="" id="{77CC9E17-0EEA-4818-8207-06C83397C1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-14068"/>
            <a:ext cx="12192000" cy="68720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0625" y="175365"/>
            <a:ext cx="6992308" cy="393317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45270" y="1258691"/>
            <a:ext cx="4037557" cy="53834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7499392"/>
      </p:ext>
    </p:extLst>
  </p:cSld>
  <p:clrMapOvr>
    <a:masterClrMapping/>
  </p:clrMapOvr>
  <p:transition spd="slow" advTm="8784">
    <p:randomBar dir="vert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xmlns="" id="{77CC9E17-0EEA-4818-8207-06C83397C1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-14068"/>
            <a:ext cx="12192000" cy="68720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1501" y="212943"/>
            <a:ext cx="5227529" cy="392064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49837" y="1990527"/>
            <a:ext cx="5658251" cy="42861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4877765"/>
      </p:ext>
    </p:extLst>
  </p:cSld>
  <p:clrMapOvr>
    <a:masterClrMapping/>
  </p:clrMapOvr>
  <p:transition spd="slow" advTm="13821">
    <p:randomBar dir="vert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xmlns="" id="{77CC9E17-0EEA-4818-8207-06C83397C1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720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5280" y="112733"/>
            <a:ext cx="2702491" cy="540498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48260" y="926925"/>
            <a:ext cx="3616891" cy="482252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56173" y="112733"/>
            <a:ext cx="3602799" cy="480373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684279849"/>
      </p:ext>
    </p:extLst>
  </p:cSld>
  <p:clrMapOvr>
    <a:masterClrMapping/>
  </p:clrMapOvr>
  <p:transition spd="slow" advTm="19206">
    <p:randomBar dir="vert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xmlns="" id="{77CC9E17-0EEA-4818-8207-06C83397C1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-14068"/>
            <a:ext cx="12192000" cy="68720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0417" y="247400"/>
            <a:ext cx="5761973" cy="324111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53883" y="590300"/>
            <a:ext cx="3742534" cy="49900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9506615"/>
      </p:ext>
    </p:extLst>
  </p:cSld>
  <p:clrMapOvr>
    <a:masterClrMapping/>
  </p:clrMapOvr>
  <p:transition spd="slow" advTm="18948">
    <p:randomBar dir="vert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42739F4E-CEB4-422A-9F35-CCA9F58470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12192000" cy="68720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8870" y="199371"/>
            <a:ext cx="6866353" cy="343317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95999" y="692757"/>
            <a:ext cx="3703268" cy="49376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2775900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xmlns="" id="{42739F4E-CEB4-422A-9F35-CCA9F58470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12192000" cy="68720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25677" y="1553227"/>
            <a:ext cx="9557359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rgbClr val="002060"/>
                </a:solidFill>
                <a:latin typeface="Monotype Corsiva" pitchFamily="66" charset="0"/>
              </a:rPr>
              <a:t>Наша старшая группа в детском саду </a:t>
            </a:r>
            <a:r>
              <a:rPr lang="ru-RU" sz="2400" dirty="0">
                <a:solidFill>
                  <a:srgbClr val="002060"/>
                </a:solidFill>
                <a:latin typeface="Monotype Corsiva" pitchFamily="66" charset="0"/>
              </a:rPr>
              <a:t>в условиях действующего режима самоизоляции </a:t>
            </a:r>
            <a:r>
              <a:rPr lang="ru-RU" sz="2400" dirty="0" smtClean="0">
                <a:solidFill>
                  <a:srgbClr val="002060"/>
                </a:solidFill>
                <a:latin typeface="Monotype Corsiva" pitchFamily="66" charset="0"/>
              </a:rPr>
              <a:t>присоединилась  </a:t>
            </a:r>
            <a:r>
              <a:rPr lang="ru-RU" sz="2400" dirty="0">
                <a:solidFill>
                  <a:srgbClr val="002060"/>
                </a:solidFill>
                <a:latin typeface="Monotype Corsiva" pitchFamily="66" charset="0"/>
              </a:rPr>
              <a:t>к всероссийской </a:t>
            </a:r>
            <a:r>
              <a:rPr lang="ru-RU" sz="2400" b="1" dirty="0">
                <a:solidFill>
                  <a:srgbClr val="002060"/>
                </a:solidFill>
                <a:latin typeface="Monotype Corsiva" pitchFamily="66" charset="0"/>
              </a:rPr>
              <a:t>акции </a:t>
            </a:r>
            <a:r>
              <a:rPr lang="ru-RU" sz="2400" i="1" dirty="0">
                <a:solidFill>
                  <a:srgbClr val="002060"/>
                </a:solidFill>
                <a:latin typeface="Monotype Corsiva" pitchFamily="66" charset="0"/>
              </a:rPr>
              <a:t>«Окна </a:t>
            </a:r>
            <a:r>
              <a:rPr lang="ru-RU" sz="2400" b="1" i="1" dirty="0">
                <a:solidFill>
                  <a:srgbClr val="002060"/>
                </a:solidFill>
                <a:latin typeface="Monotype Corsiva" pitchFamily="66" charset="0"/>
              </a:rPr>
              <a:t>Победы</a:t>
            </a:r>
            <a:r>
              <a:rPr lang="ru-RU" sz="2400" i="1" dirty="0" smtClean="0">
                <a:solidFill>
                  <a:srgbClr val="002060"/>
                </a:solidFill>
                <a:latin typeface="Monotype Corsiva" pitchFamily="66" charset="0"/>
              </a:rPr>
              <a:t>»</a:t>
            </a:r>
            <a:r>
              <a:rPr lang="ru-RU" sz="2400" dirty="0">
                <a:solidFill>
                  <a:srgbClr val="002060"/>
                </a:solidFill>
                <a:latin typeface="Monotype Corsiva" pitchFamily="66" charset="0"/>
              </a:rPr>
              <a:t> </a:t>
            </a:r>
            <a:r>
              <a:rPr lang="ru-RU" sz="2400" dirty="0" smtClean="0">
                <a:solidFill>
                  <a:srgbClr val="002060"/>
                </a:solidFill>
                <a:latin typeface="Monotype Corsiva" pitchFamily="66" charset="0"/>
              </a:rPr>
              <a:t>в мае 2020 года. Ценность</a:t>
            </a:r>
            <a:r>
              <a:rPr lang="ru-RU" sz="2400" dirty="0">
                <a:solidFill>
                  <a:srgbClr val="002060"/>
                </a:solidFill>
                <a:latin typeface="Monotype Corsiva" pitchFamily="66" charset="0"/>
              </a:rPr>
              <a:t> </a:t>
            </a:r>
            <a:r>
              <a:rPr lang="ru-RU" sz="2400" b="1" dirty="0">
                <a:solidFill>
                  <a:srgbClr val="002060"/>
                </a:solidFill>
                <a:latin typeface="Monotype Corsiva" pitchFamily="66" charset="0"/>
              </a:rPr>
              <a:t>акции в том</a:t>
            </a:r>
            <a:r>
              <a:rPr lang="ru-RU" sz="2400" dirty="0">
                <a:solidFill>
                  <a:srgbClr val="002060"/>
                </a:solidFill>
                <a:latin typeface="Monotype Corsiva" pitchFamily="66" charset="0"/>
              </a:rPr>
              <a:t>, что, даже не выходя из дома, мы можем выразить признательность ветеранам Великой Отечественной войны и почтить память павших героев, превратив свои окна в галереи памяти и выразить благодарность всем, кто сделал возможным наше мирное небо</a:t>
            </a:r>
            <a:r>
              <a:rPr lang="ru-RU" sz="2400" dirty="0" smtClean="0">
                <a:solidFill>
                  <a:srgbClr val="002060"/>
                </a:solidFill>
                <a:latin typeface="Monotype Corsiva" pitchFamily="66" charset="0"/>
              </a:rPr>
              <a:t>!</a:t>
            </a:r>
          </a:p>
          <a:p>
            <a:r>
              <a:rPr lang="ru-RU" sz="2400" dirty="0" smtClean="0">
                <a:solidFill>
                  <a:srgbClr val="002060"/>
                </a:solidFill>
                <a:latin typeface="Monotype Corsiva" pitchFamily="66" charset="0"/>
              </a:rPr>
              <a:t>Также дети вместе с родителями сделали поделки, нарисовали рисунки к 75-летию Победы в Вов.</a:t>
            </a:r>
            <a:endParaRPr lang="ru-RU" sz="2400" dirty="0">
              <a:solidFill>
                <a:srgbClr val="002060"/>
              </a:solidFill>
              <a:latin typeface="Monotype Corsiva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7231108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xmlns="" id="{42739F4E-CEB4-422A-9F35-CCA9F58470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12192000" cy="68720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1433" y="175364"/>
            <a:ext cx="8593359" cy="60751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2992725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xmlns="" id="{42739F4E-CEB4-422A-9F35-CCA9F58470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12192000" cy="68720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3924" y="231730"/>
            <a:ext cx="4751540" cy="356365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29966" y="231730"/>
            <a:ext cx="3626144" cy="6439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2003577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xmlns="" id="{42739F4E-CEB4-422A-9F35-CCA9F58470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12192000" cy="68720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6345" y="388307"/>
            <a:ext cx="5052165" cy="378912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17722" y="2087920"/>
            <a:ext cx="5866356" cy="43997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7802050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xmlns="" id="{42739F4E-CEB4-422A-9F35-CCA9F58470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12192000" cy="68720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5164" y="288097"/>
            <a:ext cx="3678217" cy="4904289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38572" y="263597"/>
            <a:ext cx="3653465" cy="492878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21271" y="400050"/>
            <a:ext cx="3582443" cy="63129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9459066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xmlns="" id="{42739F4E-CEB4-422A-9F35-CCA9F58470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12192000" cy="68720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7483" y="275573"/>
            <a:ext cx="4730402" cy="6307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7922772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xmlns="" id="{42739F4E-CEB4-422A-9F35-CCA9F58470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12192000" cy="68720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778697" y="1453019"/>
            <a:ext cx="7665928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b="1" dirty="0">
                <a:solidFill>
                  <a:srgbClr val="FFFF00"/>
                </a:solidFill>
                <a:latin typeface="Monotype Corsiva" pitchFamily="66" charset="0"/>
              </a:rPr>
              <a:t>Мир солдаты защищали,</a:t>
            </a:r>
            <a:br>
              <a:rPr lang="ru-RU" sz="5400" b="1" dirty="0">
                <a:solidFill>
                  <a:srgbClr val="FFFF00"/>
                </a:solidFill>
                <a:latin typeface="Monotype Corsiva" pitchFamily="66" charset="0"/>
              </a:rPr>
            </a:br>
            <a:r>
              <a:rPr lang="ru-RU" sz="5400" b="1" dirty="0">
                <a:solidFill>
                  <a:srgbClr val="FFFF00"/>
                </a:solidFill>
                <a:latin typeface="Monotype Corsiva" pitchFamily="66" charset="0"/>
              </a:rPr>
              <a:t>Жизнь за нас они отдали.</a:t>
            </a:r>
            <a:br>
              <a:rPr lang="ru-RU" sz="5400" b="1" dirty="0">
                <a:solidFill>
                  <a:srgbClr val="FFFF00"/>
                </a:solidFill>
                <a:latin typeface="Monotype Corsiva" pitchFamily="66" charset="0"/>
              </a:rPr>
            </a:br>
            <a:r>
              <a:rPr lang="ru-RU" sz="5400" b="1" dirty="0">
                <a:solidFill>
                  <a:srgbClr val="FFFF00"/>
                </a:solidFill>
                <a:latin typeface="Monotype Corsiva" pitchFamily="66" charset="0"/>
              </a:rPr>
              <a:t>Сохраним в сердцах своих</a:t>
            </a:r>
            <a:br>
              <a:rPr lang="ru-RU" sz="5400" b="1" dirty="0">
                <a:solidFill>
                  <a:srgbClr val="FFFF00"/>
                </a:solidFill>
                <a:latin typeface="Monotype Corsiva" pitchFamily="66" charset="0"/>
              </a:rPr>
            </a:br>
            <a:r>
              <a:rPr lang="ru-RU" sz="5400" b="1" dirty="0">
                <a:solidFill>
                  <a:srgbClr val="FFFF00"/>
                </a:solidFill>
                <a:latin typeface="Monotype Corsiva" pitchFamily="66" charset="0"/>
              </a:rPr>
              <a:t>Память светлую о них!</a:t>
            </a:r>
          </a:p>
        </p:txBody>
      </p:sp>
    </p:spTree>
    <p:extLst>
      <p:ext uri="{BB962C8B-B14F-4D97-AF65-F5344CB8AC3E}">
        <p14:creationId xmlns:p14="http://schemas.microsoft.com/office/powerpoint/2010/main" val="3932284930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xmlns="" id="{28880B35-652E-4D19-9EFB-77423D2162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-14068"/>
            <a:ext cx="12192000" cy="68720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7118" y="156575"/>
            <a:ext cx="5068866" cy="380165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4825651" y="849160"/>
            <a:ext cx="5540679" cy="41555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8411548"/>
      </p:ext>
    </p:extLst>
  </p:cSld>
  <p:clrMapOvr>
    <a:masterClrMapping/>
  </p:clrMapOvr>
  <p:transition spd="slow" advTm="33310">
    <p:randomBar dir="vert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xmlns="" id="{AE92328F-0EBF-4B91-A8E4-C88662F7EB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-14068"/>
            <a:ext cx="12192000" cy="68720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4957" y="275224"/>
            <a:ext cx="3039388" cy="4052517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94761" y="701457"/>
            <a:ext cx="3444658" cy="4592878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57058" y="281836"/>
            <a:ext cx="3490065" cy="4653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5270420"/>
      </p:ext>
    </p:extLst>
  </p:cSld>
  <p:clrMapOvr>
    <a:masterClrMapping/>
  </p:clrMapOvr>
  <p:transition spd="slow" advTm="14542">
    <p:randomBar dir="vert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xmlns="" id="{77CC9E17-0EEA-4818-8207-06C83397C1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-14068"/>
            <a:ext cx="12192000" cy="68720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75978" y="3185961"/>
            <a:ext cx="4876799" cy="365759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39626" y="225469"/>
            <a:ext cx="3507027" cy="467603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8564" y="200069"/>
            <a:ext cx="3221146" cy="42948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8346957"/>
      </p:ext>
    </p:extLst>
  </p:cSld>
  <p:clrMapOvr>
    <a:masterClrMapping/>
  </p:clrMapOvr>
  <p:transition spd="slow" advTm="6592">
    <p:randomBar dir="vert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xmlns="" id="{77CC9E17-0EEA-4818-8207-06C83397C1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-14068"/>
            <a:ext cx="12192000" cy="68720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2325" y="137785"/>
            <a:ext cx="3537037" cy="4716049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25291" y="137786"/>
            <a:ext cx="3540430" cy="4720574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20676" y="137785"/>
            <a:ext cx="3545823" cy="47277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0201830"/>
      </p:ext>
    </p:extLst>
  </p:cSld>
  <p:clrMapOvr>
    <a:masterClrMapping/>
  </p:clrMapOvr>
  <p:transition spd="slow" advTm="7555">
    <p:randomBar dir="vert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xmlns="" id="{77CC9E17-0EEA-4818-8207-06C83397C1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-14068"/>
            <a:ext cx="12192000" cy="68720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5060" y="468507"/>
            <a:ext cx="4630195" cy="617359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21021" y="304452"/>
            <a:ext cx="5916460" cy="44373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5819200"/>
      </p:ext>
    </p:extLst>
  </p:cSld>
  <p:clrMapOvr>
    <a:masterClrMapping/>
  </p:clrMapOvr>
  <p:transition spd="slow" advTm="4039">
    <p:randomBar dir="vert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xmlns="" id="{77CC9E17-0EEA-4818-8207-06C83397C1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-14068"/>
            <a:ext cx="12192000" cy="68720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38546" y="5332735"/>
            <a:ext cx="721821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8754" y="263046"/>
            <a:ext cx="4555690" cy="607425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65576" y="263047"/>
            <a:ext cx="4555690" cy="60742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3529301"/>
      </p:ext>
    </p:extLst>
  </p:cSld>
  <p:clrMapOvr>
    <a:masterClrMapping/>
  </p:clrMapOvr>
  <p:transition spd="slow" advTm="5838">
    <p:randomBar dir="vert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xmlns="" id="{77CC9E17-0EEA-4818-8207-06C83397C1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-14068"/>
            <a:ext cx="12192000" cy="68720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5573" y="252955"/>
            <a:ext cx="4145854" cy="552780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86972" y="252955"/>
            <a:ext cx="4471531" cy="59620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1283622"/>
      </p:ext>
    </p:extLst>
  </p:cSld>
  <p:clrMapOvr>
    <a:masterClrMapping/>
  </p:clrMapOvr>
  <p:transition spd="slow" advTm="4709">
    <p:randomBar dir="vert"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5.9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402</TotalTime>
  <Words>50</Words>
  <Application>Microsoft Office PowerPoint</Application>
  <PresentationFormat>Широкоэкранный</PresentationFormat>
  <Paragraphs>11</Paragraphs>
  <Slides>25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30" baseType="lpstr">
      <vt:lpstr>Arial</vt:lpstr>
      <vt:lpstr>Calibri</vt:lpstr>
      <vt:lpstr>Calibri Light</vt:lpstr>
      <vt:lpstr>Monotype Corsiva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Артем Торосян</dc:creator>
  <cp:lastModifiedBy>B_PC</cp:lastModifiedBy>
  <cp:revision>49</cp:revision>
  <dcterms:created xsi:type="dcterms:W3CDTF">2020-01-26T19:10:42Z</dcterms:created>
  <dcterms:modified xsi:type="dcterms:W3CDTF">2020-06-02T12:28:57Z</dcterms:modified>
</cp:coreProperties>
</file>