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56" r:id="rId4"/>
    <p:sldId id="257" r:id="rId5"/>
    <p:sldId id="259" r:id="rId6"/>
    <p:sldId id="260" r:id="rId7"/>
    <p:sldId id="261" r:id="rId8"/>
    <p:sldId id="263" r:id="rId9"/>
    <p:sldId id="264" r:id="rId10"/>
    <p:sldId id="269" r:id="rId11"/>
    <p:sldId id="266" r:id="rId12"/>
    <p:sldId id="265" r:id="rId13"/>
    <p:sldId id="267" r:id="rId14"/>
    <p:sldId id="279" r:id="rId15"/>
    <p:sldId id="289" r:id="rId16"/>
    <p:sldId id="290" r:id="rId17"/>
    <p:sldId id="280" r:id="rId18"/>
    <p:sldId id="281" r:id="rId19"/>
    <p:sldId id="291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71432-6FEE-4F6D-8D1E-65E40EAF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F41331-B00C-4AB6-A35D-75A6E71AE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75B3F8-9665-4762-8789-10238D4C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076D94-8634-465B-8476-3A9A56F4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703203-F9E6-4E7B-B8AD-C6F287EF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7636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5F244-D225-4C34-9EB4-2C873285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44CB83-6A4D-454E-8E37-918C94C84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B20C60-3F19-48B4-800D-893465BB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207FF2-A912-48F2-80EC-E5B7DB58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EFD2A-F26D-4907-A850-6C16CE9F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9651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7ED026-D705-4A34-8E31-4D00438EC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B78AD2-0A63-43E0-815B-E4F9377D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4E382E-8115-40A2-86F2-DA53208A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F31116-EE6C-4832-8242-4867EF5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24A41D-FC54-41AE-8440-9730BB42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3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43A38-ED63-4F27-B319-3E0AFFD6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AFF6E9-0D2C-4682-963A-D4B10DD2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F99761-A827-4F0B-8098-F99B7BF6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A2CBF5-92B2-4245-9B7D-B8CE3EEE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E68C32-0DAD-4497-920A-EF5C9547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2734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8684E-34FF-4A5B-829E-6B88B550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AD50F2-2B0E-4D66-BBE6-ECE9C279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6EC17C-CBBE-4A12-9D73-188780B7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AC0AE7-DBEC-4EE5-9A10-D139C3F7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A45F4D-10D7-4DDC-AEF3-E932DECF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652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66230-9BCD-42D3-AF04-738FCBAA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0FF8C9-646E-411C-A0CC-099131EA1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1C9AA8-E1E8-408C-A914-3CBC4584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E3AF48-0948-4889-BA86-1663B062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D5317B-5F15-4B94-A4F4-5517FD38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78FC3-1848-49C6-B144-7727106E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4432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347DD-D9AF-4566-8D52-D188D5E9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BC90EF-C786-4839-9E86-2702A394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6DE3C9-0AEC-422B-B55F-C20FE4D8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A89E73-1DB6-4660-84C2-A08DBA533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41A81D-17BA-4499-B99B-8C30465F9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D38F48-5574-4F28-8CD5-CD30CAD1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DBCEB5B-EDCA-4D35-88F3-9868CE86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F56059-3E3B-44C9-BEB2-7706EF76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9314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B0942-DE8F-43CF-AA08-78A7FBA5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B75755-E8D2-4E63-8D00-F57764C9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40DCF6-E611-4B1A-9B56-5F2B16DD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213B7A-E31D-4D46-B541-781D0221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0244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263E5B-E2F4-4543-8596-AA626B5F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461858-5390-41B8-A729-BB851447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CD3503-C8F6-41AA-9D8B-002AA7B2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854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AF0551-BBD8-448E-BA90-1D41F101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E3F36-2286-4FA8-AD74-6721278E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73C416-FD53-4A6F-922C-01A851095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ED0797-191A-49CC-B302-246E47F2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F986BD-0E97-4785-8D8B-01749C61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3B63B8-C11D-4150-BDE8-26A5AC3A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056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8D5EB-AC25-4CAF-AD5F-7EBC52FD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39A3E0-4655-4F23-9136-B492DF1D6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7798F1-EB79-444E-AC27-C9F27E352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C1E8CB-C6A4-4B1D-9C72-4A13F888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508E9F-3659-4496-8B94-E7C1E8A6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B28F9D-C96E-42FE-885C-82BC934B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1542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49355-7166-4E70-A742-187C2955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9A86DB-8C3D-4144-BF89-701EC67C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EAFC74-62C6-4926-8E25-522159BA6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1C01-A05D-4164-AEFD-BEA421D8EB0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47940E-9AAF-4175-AA54-B950B78D4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AA61C-D0CE-4CBA-B5D9-2349666EC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5139-3747-4C8C-BD95-6A4460BF3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1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72" y="5411243"/>
            <a:ext cx="486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Выполнила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b="1" dirty="0" err="1" smtClean="0">
                <a:solidFill>
                  <a:schemeClr val="bg1"/>
                </a:solidFill>
              </a:rPr>
              <a:t>Цыбикжапова</a:t>
            </a:r>
            <a:r>
              <a:rPr lang="ru-RU" b="1" dirty="0" smtClean="0">
                <a:solidFill>
                  <a:schemeClr val="bg1"/>
                </a:solidFill>
              </a:rPr>
              <a:t> Е.Б.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 1 категории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МАДОУ детский сад № 64 Колокольчик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г.Улан</a:t>
            </a:r>
            <a:r>
              <a:rPr lang="ru-RU" b="1" dirty="0" smtClean="0">
                <a:solidFill>
                  <a:schemeClr val="bg1"/>
                </a:solidFill>
              </a:rPr>
              <a:t>-Удэ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759" y="951978"/>
            <a:ext cx="88809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Monotype Corsiva" pitchFamily="66" charset="0"/>
              </a:rPr>
              <a:t>     Мы говорим </a:t>
            </a:r>
          </a:p>
          <a:p>
            <a:r>
              <a:rPr lang="ru-RU" sz="8800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  <a:r>
              <a:rPr lang="ru-RU" sz="8800" dirty="0" smtClean="0">
                <a:solidFill>
                  <a:srgbClr val="C00000"/>
                </a:solidFill>
                <a:latin typeface="Monotype Corsiva" pitchFamily="66" charset="0"/>
              </a:rPr>
              <a:t>пасибо за Победу!!!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              Участие группы в акциях к 75-летию Победы 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ВОв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223132"/>
      </p:ext>
    </p:extLst>
  </p:cSld>
  <p:clrMapOvr>
    <a:masterClrMapping/>
  </p:clrMapOvr>
  <p:transition spd="slow" advTm="10999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59" objId="6"/>
        <p14:triggerEvt type="onClick" time="859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10" y="139757"/>
            <a:ext cx="3173065" cy="5641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428" y="139757"/>
            <a:ext cx="3922212" cy="5229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456" y="1263510"/>
            <a:ext cx="3760947" cy="50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8182"/>
      </p:ext>
    </p:extLst>
  </p:cSld>
  <p:clrMapOvr>
    <a:masterClrMapping/>
  </p:clrMapOvr>
  <p:transition spd="slow" advTm="13647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0" y="216770"/>
            <a:ext cx="3552955" cy="4737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416" y="193803"/>
            <a:ext cx="3570180" cy="47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979" y="685974"/>
            <a:ext cx="3350321" cy="59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5860"/>
      </p:ext>
    </p:extLst>
  </p:cSld>
  <p:clrMapOvr>
    <a:masterClrMapping/>
  </p:clrMapOvr>
  <p:transition spd="slow" advTm="80746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315" objId="6"/>
        <p14:pauseEvt time="77108" objId="6"/>
        <p14:stopEvt time="80746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05" y="263045"/>
            <a:ext cx="4706656" cy="6275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254" y="252260"/>
            <a:ext cx="3803476" cy="50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2664"/>
      </p:ext>
    </p:extLst>
  </p:cSld>
  <p:clrMapOvr>
    <a:masterClrMapping/>
  </p:clrMapOvr>
  <p:transition spd="slow" advTm="12187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5" y="288099"/>
            <a:ext cx="5210828" cy="3908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69" y="701457"/>
            <a:ext cx="3728320" cy="49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9274"/>
      </p:ext>
    </p:extLst>
  </p:cSld>
  <p:clrMapOvr>
    <a:masterClrMapping/>
  </p:clrMapOvr>
  <p:transition spd="slow" advTm="7844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39" y="338203"/>
            <a:ext cx="3953788" cy="5271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866" y="338203"/>
            <a:ext cx="3552607" cy="63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0793"/>
      </p:ext>
    </p:extLst>
  </p:cSld>
  <p:clrMapOvr>
    <a:masterClrMapping/>
  </p:clrMapOvr>
  <p:transition spd="slow" advTm="18432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5" y="175365"/>
            <a:ext cx="6992308" cy="3933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270" y="1258691"/>
            <a:ext cx="4037557" cy="53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99392"/>
      </p:ext>
    </p:extLst>
  </p:cSld>
  <p:clrMapOvr>
    <a:masterClrMapping/>
  </p:clrMapOvr>
  <p:transition spd="slow" advTm="8784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01" y="212943"/>
            <a:ext cx="5227529" cy="3920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837" y="1990527"/>
            <a:ext cx="5658251" cy="42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7765"/>
      </p:ext>
    </p:extLst>
  </p:cSld>
  <p:clrMapOvr>
    <a:masterClrMapping/>
  </p:clrMapOvr>
  <p:transition spd="slow" advTm="13821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0" y="112733"/>
            <a:ext cx="2702491" cy="5404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260" y="926925"/>
            <a:ext cx="3616891" cy="4822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173" y="112733"/>
            <a:ext cx="3602799" cy="4803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279849"/>
      </p:ext>
    </p:extLst>
  </p:cSld>
  <p:clrMapOvr>
    <a:masterClrMapping/>
  </p:clrMapOvr>
  <p:transition spd="slow" advTm="19206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7" y="247400"/>
            <a:ext cx="5761973" cy="3241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883" y="590300"/>
            <a:ext cx="3742534" cy="49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6615"/>
      </p:ext>
    </p:extLst>
  </p:cSld>
  <p:clrMapOvr>
    <a:masterClrMapping/>
  </p:clrMapOvr>
  <p:transition spd="slow" advTm="18948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70" y="199371"/>
            <a:ext cx="6866353" cy="3433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692757"/>
            <a:ext cx="3703268" cy="4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75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77" y="1553227"/>
            <a:ext cx="9557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Наша старшая группа в детском саду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 условиях действующего режима самоизоляции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присоединилась 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к всероссийской 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акции </a:t>
            </a:r>
            <a:r>
              <a:rPr lang="ru-RU" sz="2400" i="1" dirty="0">
                <a:solidFill>
                  <a:srgbClr val="002060"/>
                </a:solidFill>
                <a:latin typeface="Monotype Corsiva" pitchFamily="66" charset="0"/>
              </a:rPr>
              <a:t>«Окна 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Победы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мае 2020 года. Ценность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акции в том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, что, даже не выходя из дома, мы можем выразить признательность ветеранам Великой Отечественной войны и почтить память павших героев, превратив свои окна в галереи памяти и выразить благодарность всем, кто сделал возможным наше мирное небо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Также дети вместе с родителями сделали поделки, нарисовали рисунки к 75-летию Победы в Вов.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1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33" y="175364"/>
            <a:ext cx="8593359" cy="6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2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4" y="231730"/>
            <a:ext cx="4751540" cy="3563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966" y="231730"/>
            <a:ext cx="3626144" cy="64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3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5" y="388307"/>
            <a:ext cx="5052165" cy="3789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722" y="2087920"/>
            <a:ext cx="5866356" cy="43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2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4" y="288097"/>
            <a:ext cx="3678217" cy="4904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572" y="263597"/>
            <a:ext cx="3653465" cy="4928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271" y="400050"/>
            <a:ext cx="3582443" cy="63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9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83" y="275573"/>
            <a:ext cx="4730402" cy="63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2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739F4E-CEB4-422A-9F35-CCA9F584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697" y="1453019"/>
            <a:ext cx="7665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Мир солдаты защищали,</a:t>
            </a:r>
            <a:b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Жизнь за нас они отдали.</a:t>
            </a:r>
            <a:b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Сохраним в сердцах своих</a:t>
            </a:r>
            <a:b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Память светлую о них!</a:t>
            </a:r>
          </a:p>
        </p:txBody>
      </p:sp>
    </p:spTree>
    <p:extLst>
      <p:ext uri="{BB962C8B-B14F-4D97-AF65-F5344CB8AC3E}">
        <p14:creationId xmlns:p14="http://schemas.microsoft.com/office/powerpoint/2010/main" val="3932284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880B35-652E-4D19-9EFB-77423D21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18" y="156575"/>
            <a:ext cx="5068866" cy="380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5651" y="849160"/>
            <a:ext cx="5540679" cy="41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1548"/>
      </p:ext>
    </p:extLst>
  </p:cSld>
  <p:clrMapOvr>
    <a:masterClrMapping/>
  </p:clrMapOvr>
  <p:transition spd="slow" advTm="3331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E92328F-0EBF-4B91-A8E4-C88662F7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7" y="275224"/>
            <a:ext cx="3039388" cy="4052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61" y="701457"/>
            <a:ext cx="3444658" cy="4592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058" y="281836"/>
            <a:ext cx="3490065" cy="46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0420"/>
      </p:ext>
    </p:extLst>
  </p:cSld>
  <p:clrMapOvr>
    <a:masterClrMapping/>
  </p:clrMapOvr>
  <p:transition spd="slow" advTm="14542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978" y="3185961"/>
            <a:ext cx="4876799" cy="3657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626" y="225469"/>
            <a:ext cx="3507027" cy="4676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64" y="200069"/>
            <a:ext cx="3221146" cy="42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6957"/>
      </p:ext>
    </p:extLst>
  </p:cSld>
  <p:clrMapOvr>
    <a:masterClrMapping/>
  </p:clrMapOvr>
  <p:transition spd="slow" advTm="6592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5" y="137785"/>
            <a:ext cx="3537037" cy="4716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291" y="137786"/>
            <a:ext cx="3540430" cy="4720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676" y="137785"/>
            <a:ext cx="3545823" cy="4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1830"/>
      </p:ext>
    </p:extLst>
  </p:cSld>
  <p:clrMapOvr>
    <a:masterClrMapping/>
  </p:clrMapOvr>
  <p:transition spd="slow" advTm="7555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60" y="468507"/>
            <a:ext cx="4630195" cy="6173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21" y="304452"/>
            <a:ext cx="5916460" cy="4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9200"/>
      </p:ext>
    </p:extLst>
  </p:cSld>
  <p:clrMapOvr>
    <a:masterClrMapping/>
  </p:clrMapOvr>
  <p:transition spd="slow" advTm="4039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46" y="5332735"/>
            <a:ext cx="721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54" y="263046"/>
            <a:ext cx="4555690" cy="6074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576" y="263047"/>
            <a:ext cx="4555690" cy="60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9301"/>
      </p:ext>
    </p:extLst>
  </p:cSld>
  <p:clrMapOvr>
    <a:masterClrMapping/>
  </p:clrMapOvr>
  <p:transition spd="slow" advTm="5838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CC9E17-0EEA-4818-8207-06C83397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21920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3" y="252955"/>
            <a:ext cx="4145854" cy="5527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72" y="252955"/>
            <a:ext cx="4471531" cy="59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83622"/>
      </p:ext>
    </p:extLst>
  </p:cSld>
  <p:clrMapOvr>
    <a:masterClrMapping/>
  </p:clrMapOvr>
  <p:transition spd="slow" advTm="4709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50</Words>
  <Application>Microsoft Office PowerPoint</Application>
  <PresentationFormat>Широкоэкранный</PresentationFormat>
  <Paragraphs>11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Торосян</dc:creator>
  <cp:lastModifiedBy>B_PC</cp:lastModifiedBy>
  <cp:revision>49</cp:revision>
  <dcterms:created xsi:type="dcterms:W3CDTF">2020-01-26T19:10:42Z</dcterms:created>
  <dcterms:modified xsi:type="dcterms:W3CDTF">2020-06-02T12:28:57Z</dcterms:modified>
</cp:coreProperties>
</file>