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8807-48C9-47DE-8D8C-CD53A20E98F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D58E-7059-43F1-8D5E-69B0E5A57C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Презентация проекта «Космос»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средняя группа №18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воспитатель : </a:t>
            </a:r>
            <a:r>
              <a:rPr lang="ru-RU" dirty="0" err="1" smtClean="0"/>
              <a:t>Сотнева</a:t>
            </a:r>
            <a:r>
              <a:rPr lang="ru-RU" dirty="0" smtClean="0"/>
              <a:t> Л.П.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Детско</a:t>
            </a:r>
            <a:r>
              <a:rPr lang="ru-RU" dirty="0" smtClean="0"/>
              <a:t> - родительские поделки</a:t>
            </a:r>
            <a:br>
              <a:rPr lang="ru-RU" dirty="0" smtClean="0"/>
            </a:br>
            <a:r>
              <a:rPr lang="ru-RU" dirty="0" smtClean="0"/>
              <a:t>«Ракета»</a:t>
            </a:r>
            <a:endParaRPr lang="ru-RU" dirty="0"/>
          </a:p>
        </p:txBody>
      </p:sp>
      <p:pic>
        <p:nvPicPr>
          <p:cNvPr id="10242" name="Picture 2" descr="C:\Users\User\Desktop\20190410_103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00200"/>
            <a:ext cx="785818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«Ракета»</a:t>
            </a:r>
            <a:endParaRPr lang="ru-RU" dirty="0"/>
          </a:p>
        </p:txBody>
      </p:sp>
      <p:pic>
        <p:nvPicPr>
          <p:cNvPr id="11266" name="Picture 2" descr="C:\Users\User\Desktop\20190412_121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80010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«Ракета»</a:t>
            </a:r>
            <a:endParaRPr lang="ru-RU" dirty="0"/>
          </a:p>
        </p:txBody>
      </p:sp>
      <p:pic>
        <p:nvPicPr>
          <p:cNvPr id="12290" name="Picture 2" descr="C:\Users\User\Desktop\20190412_121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7929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«Космос»</a:t>
            </a:r>
            <a:endParaRPr lang="ru-RU" dirty="0"/>
          </a:p>
        </p:txBody>
      </p:sp>
      <p:pic>
        <p:nvPicPr>
          <p:cNvPr id="13314" name="Picture 2" descr="C:\Users\User\Desktop\20190412_121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00200"/>
            <a:ext cx="764386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54098"/>
          </a:xfrm>
        </p:spPr>
        <p:txBody>
          <a:bodyPr/>
          <a:lstStyle/>
          <a:p>
            <a:r>
              <a:rPr lang="ru-RU" dirty="0" err="1" smtClean="0"/>
              <a:t>Пластилинография</a:t>
            </a:r>
            <a:r>
              <a:rPr lang="ru-RU" dirty="0" smtClean="0"/>
              <a:t>  «Ракета»</a:t>
            </a:r>
            <a:endParaRPr lang="ru-RU" dirty="0"/>
          </a:p>
        </p:txBody>
      </p:sp>
      <p:pic>
        <p:nvPicPr>
          <p:cNvPr id="14338" name="Picture 2" descr="C:\Users\User\Desktop\20190410_103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929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из фетра  «В космосе»</a:t>
            </a:r>
            <a:endParaRPr lang="ru-RU" dirty="0"/>
          </a:p>
        </p:txBody>
      </p:sp>
      <p:pic>
        <p:nvPicPr>
          <p:cNvPr id="15362" name="Picture 2" descr="C:\Users\User\Desktop\20190410_103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00200"/>
            <a:ext cx="77867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«Космос»</a:t>
            </a:r>
            <a:endParaRPr lang="ru-RU" dirty="0"/>
          </a:p>
        </p:txBody>
      </p:sp>
      <p:pic>
        <p:nvPicPr>
          <p:cNvPr id="16386" name="Picture 2" descr="C:\Users\User\Desktop\20190410_103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771530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Спортивное развлечение «Космическое путешествие» </a:t>
            </a:r>
            <a:endParaRPr lang="ru-RU" dirty="0"/>
          </a:p>
        </p:txBody>
      </p:sp>
      <p:pic>
        <p:nvPicPr>
          <p:cNvPr id="20482" name="Picture 2" descr="C:\Users\User\Desktop\20190405_111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498338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«Гонки на луноходах»</a:t>
            </a:r>
            <a:endParaRPr lang="ru-RU" dirty="0"/>
          </a:p>
        </p:txBody>
      </p:sp>
      <p:pic>
        <p:nvPicPr>
          <p:cNvPr id="21506" name="Picture 2" descr="C:\Users\User\Desktop\20190405_112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00200"/>
            <a:ext cx="635798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«Занимаем ракету»</a:t>
            </a:r>
            <a:endParaRPr lang="ru-RU" dirty="0"/>
          </a:p>
        </p:txBody>
      </p:sp>
      <p:pic>
        <p:nvPicPr>
          <p:cNvPr id="22530" name="Picture 2" descr="C:\Users\User\Desktop\20190405_111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4295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ень кос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285728"/>
            <a:ext cx="7858180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инопланетянином</a:t>
            </a:r>
            <a:endParaRPr lang="ru-RU" dirty="0"/>
          </a:p>
        </p:txBody>
      </p:sp>
      <p:pic>
        <p:nvPicPr>
          <p:cNvPr id="23554" name="Picture 2" descr="C:\Users\User\Desktop\20190405_113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00200"/>
            <a:ext cx="728667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4578" name="Picture 2" descr="C:\Users\User\Desktop\космо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807249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Развивающая среда</a:t>
            </a:r>
            <a:endParaRPr lang="ru-RU" dirty="0"/>
          </a:p>
        </p:txBody>
      </p:sp>
      <p:pic>
        <p:nvPicPr>
          <p:cNvPr id="17410" name="Picture 2" descr="C:\Users\User\Desktop\20190410_124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00200"/>
            <a:ext cx="828680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красками  «Космос»  </a:t>
            </a:r>
            <a:endParaRPr lang="ru-RU" dirty="0"/>
          </a:p>
        </p:txBody>
      </p:sp>
      <p:pic>
        <p:nvPicPr>
          <p:cNvPr id="2050" name="Picture 2" descr="C:\Users\User\Desktop\20190410_103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00200"/>
            <a:ext cx="77867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54098"/>
          </a:xfrm>
        </p:spPr>
        <p:txBody>
          <a:bodyPr/>
          <a:lstStyle/>
          <a:p>
            <a:r>
              <a:rPr lang="ru-RU" dirty="0" smtClean="0"/>
              <a:t>Рисование красками  «Ракета»</a:t>
            </a:r>
            <a:endParaRPr lang="ru-RU" dirty="0"/>
          </a:p>
        </p:txBody>
      </p:sp>
      <p:pic>
        <p:nvPicPr>
          <p:cNvPr id="3074" name="Picture 2" descr="C:\Users\User\Desktop\20190402_074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828680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из пластилина</a:t>
            </a:r>
            <a:endParaRPr lang="ru-RU" dirty="0"/>
          </a:p>
        </p:txBody>
      </p:sp>
      <p:pic>
        <p:nvPicPr>
          <p:cNvPr id="4098" name="Picture 2" descr="C:\Users\User\Desktop\20190410_103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7867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«Ракета» </a:t>
            </a:r>
            <a:endParaRPr lang="ru-RU" dirty="0"/>
          </a:p>
        </p:txBody>
      </p:sp>
      <p:pic>
        <p:nvPicPr>
          <p:cNvPr id="5122" name="Picture 2" descr="C:\Users\User\Desktop\20190410_103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0"/>
            <a:ext cx="83582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Лепка из пластилина и фольги «Космонавт»</a:t>
            </a:r>
            <a:endParaRPr lang="ru-RU" dirty="0"/>
          </a:p>
        </p:txBody>
      </p:sp>
      <p:pic>
        <p:nvPicPr>
          <p:cNvPr id="7170" name="Picture 2" descr="C:\Users\User\Desktop\20190411_115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35811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«Ракета»</a:t>
            </a:r>
            <a:endParaRPr lang="ru-RU" dirty="0"/>
          </a:p>
        </p:txBody>
      </p:sp>
      <p:pic>
        <p:nvPicPr>
          <p:cNvPr id="9218" name="Picture 2" descr="C:\Users\User\Desktop\20190412_105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00200"/>
            <a:ext cx="80724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Презентация проекта «Космос»  средняя группа №18</vt:lpstr>
      <vt:lpstr>Слайд 2</vt:lpstr>
      <vt:lpstr>Развивающая среда</vt:lpstr>
      <vt:lpstr>Рисование красками  «Космос»  </vt:lpstr>
      <vt:lpstr>Рисование красками  «Ракета»</vt:lpstr>
      <vt:lpstr>Лепка из пластилина</vt:lpstr>
      <vt:lpstr>Аппликация «Ракета» </vt:lpstr>
      <vt:lpstr>Лепка из пластилина и фольги «Космонавт»</vt:lpstr>
      <vt:lpstr>Аппликация «Ракета»</vt:lpstr>
      <vt:lpstr>Детско - родительские поделки «Ракета»</vt:lpstr>
      <vt:lpstr>«Ракета»</vt:lpstr>
      <vt:lpstr> «Ракета»</vt:lpstr>
      <vt:lpstr> «Космос»</vt:lpstr>
      <vt:lpstr>Пластилинография  «Ракета»</vt:lpstr>
      <vt:lpstr>Аппликация из фетра  «В космосе»</vt:lpstr>
      <vt:lpstr>«Космос»</vt:lpstr>
      <vt:lpstr>Спортивное развлечение «Космическое путешествие» </vt:lpstr>
      <vt:lpstr>«Гонки на луноходах»</vt:lpstr>
      <vt:lpstr>«Занимаем ракету»</vt:lpstr>
      <vt:lpstr>Встреча с инопланетянином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проекта «Космос»  средняя группа №18</dc:title>
  <dc:creator>User</dc:creator>
  <cp:lastModifiedBy>User</cp:lastModifiedBy>
  <cp:revision>1</cp:revision>
  <dcterms:created xsi:type="dcterms:W3CDTF">2019-04-13T07:13:39Z</dcterms:created>
  <dcterms:modified xsi:type="dcterms:W3CDTF">2019-04-13T07:14:19Z</dcterms:modified>
</cp:coreProperties>
</file>