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988C9-182D-4E91-A9C5-A03360FF18E6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71E1B-D299-4709-B147-33AC89953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71E1B-D299-4709-B147-33AC899537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71E1B-D299-4709-B147-33AC899537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B28481-85CE-4A72-899E-DB32A55C82DC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E4E1B8-9A0E-4233-A4BF-E546A2D32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рамках проекта «Осень»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/>
          <a:lstStyle/>
          <a:p>
            <a:r>
              <a:rPr lang="ru-RU" dirty="0" smtClean="0"/>
              <a:t>Под проект «Цветы», «Овощи»</a:t>
            </a:r>
          </a:p>
          <a:p>
            <a:r>
              <a:rPr lang="ru-RU" dirty="0"/>
              <a:t> </a:t>
            </a:r>
            <a:r>
              <a:rPr lang="ru-RU" dirty="0" smtClean="0"/>
              <a:t>группа №18 </a:t>
            </a:r>
          </a:p>
          <a:p>
            <a:r>
              <a:rPr lang="ru-RU" dirty="0" smtClean="0"/>
              <a:t>Воспитатель :</a:t>
            </a:r>
            <a:r>
              <a:rPr lang="ru-RU" dirty="0" err="1" smtClean="0"/>
              <a:t>Сотнева</a:t>
            </a:r>
            <a:r>
              <a:rPr lang="ru-RU" dirty="0" smtClean="0"/>
              <a:t> Л.П.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«Павлин»</a:t>
            </a:r>
            <a:endParaRPr lang="ru-RU" sz="2000" dirty="0"/>
          </a:p>
        </p:txBody>
      </p:sp>
      <p:pic>
        <p:nvPicPr>
          <p:cNvPr id="8194" name="Picture 2" descr="C:\Users\User\Desktop\20180917_101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071538" y="928670"/>
            <a:ext cx="6929485" cy="3781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«Гусеница»</a:t>
            </a:r>
            <a:endParaRPr lang="ru-RU" sz="2000" dirty="0"/>
          </a:p>
        </p:txBody>
      </p:sp>
      <p:pic>
        <p:nvPicPr>
          <p:cNvPr id="10242" name="Picture 2" descr="C:\Users\User\Desktop\20180917_10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«Аквариум»</a:t>
            </a:r>
            <a:endParaRPr lang="ru-RU" sz="2000" dirty="0"/>
          </a:p>
        </p:txBody>
      </p:sp>
      <p:pic>
        <p:nvPicPr>
          <p:cNvPr id="11266" name="Picture 2" descr="C:\Users\User\Desktop\20180917_10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«Заяц»</a:t>
            </a:r>
            <a:endParaRPr lang="ru-RU" sz="2000" dirty="0"/>
          </a:p>
        </p:txBody>
      </p:sp>
      <p:pic>
        <p:nvPicPr>
          <p:cNvPr id="13314" name="Picture 2" descr="C:\Users\User\Desktop\20180917_101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000108"/>
            <a:ext cx="692948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Развлечение «На лесной полянке»</a:t>
            </a:r>
            <a:endParaRPr lang="ru-RU" sz="2000" dirty="0"/>
          </a:p>
        </p:txBody>
      </p:sp>
      <p:pic>
        <p:nvPicPr>
          <p:cNvPr id="14338" name="Picture 2" descr="C:\Users\User\Desktop\20180913_104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Дефиле «Цветы»</a:t>
            </a:r>
            <a:endParaRPr lang="ru-RU" sz="2000" dirty="0"/>
          </a:p>
        </p:txBody>
      </p:sp>
      <p:pic>
        <p:nvPicPr>
          <p:cNvPr id="16386" name="Picture 2" descr="C:\Users\User\Desktop\20180913_102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000924" cy="4214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 «собери цветы»</a:t>
            </a:r>
            <a:endParaRPr lang="ru-RU" sz="2000" dirty="0"/>
          </a:p>
        </p:txBody>
      </p:sp>
      <p:pic>
        <p:nvPicPr>
          <p:cNvPr id="19458" name="Picture 2" descr="C:\Users\User\Desktop\20180913_103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« У кого больше шишек»</a:t>
            </a:r>
            <a:endParaRPr lang="ru-RU" sz="2000" dirty="0"/>
          </a:p>
        </p:txBody>
      </p:sp>
      <p:pic>
        <p:nvPicPr>
          <p:cNvPr id="20482" name="Picture 2" descr="C:\Users\User\Desktop\20180913_102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Мистер машинка</a:t>
            </a:r>
            <a:endParaRPr lang="ru-RU" dirty="0"/>
          </a:p>
        </p:txBody>
      </p:sp>
      <p:pic>
        <p:nvPicPr>
          <p:cNvPr id="1026" name="Picture 2" descr="C:\Users\User\Desktop\20180917_10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1506" name="Picture 2" descr="C:\Users\User\Desktop\1441367451_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9235" y="530225"/>
            <a:ext cx="6291568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Сбор семян</a:t>
            </a:r>
            <a:endParaRPr lang="ru-RU" sz="2000" dirty="0"/>
          </a:p>
        </p:txBody>
      </p:sp>
      <p:pic>
        <p:nvPicPr>
          <p:cNvPr id="2050" name="Picture 2" descr="C:\Users\User\Desktop\20180830_164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6036" y="72866"/>
            <a:ext cx="35748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наблюдаем</a:t>
            </a:r>
            <a:endParaRPr lang="ru-RU" sz="2000" dirty="0"/>
          </a:p>
        </p:txBody>
      </p:sp>
      <p:pic>
        <p:nvPicPr>
          <p:cNvPr id="1026" name="Picture 2" descr="C:\Users\User\Desktop\20180830_164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739227" y="-596142"/>
            <a:ext cx="3714776" cy="6665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огороде</a:t>
            </a:r>
            <a:endParaRPr lang="ru-RU" sz="2000" dirty="0"/>
          </a:p>
        </p:txBody>
      </p:sp>
      <p:pic>
        <p:nvPicPr>
          <p:cNvPr id="12290" name="Picture 2" descr="C:\Users\User\Desktop\20180816_111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642918"/>
            <a:ext cx="6215106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исть рябины</a:t>
            </a:r>
            <a:endParaRPr lang="ru-RU" sz="2000" dirty="0"/>
          </a:p>
        </p:txBody>
      </p:sp>
      <p:pic>
        <p:nvPicPr>
          <p:cNvPr id="3074" name="Picture 2" descr="C:\Users\User\Desktop\20180928_1144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10800000">
            <a:off x="1071538" y="1214422"/>
            <a:ext cx="692948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 smtClean="0"/>
              <a:t>Детско</a:t>
            </a:r>
            <a:r>
              <a:rPr lang="ru-RU" sz="2200" dirty="0" smtClean="0"/>
              <a:t> - родительские  поделки из природного материала</a:t>
            </a:r>
            <a:br>
              <a:rPr lang="ru-RU" sz="2200" dirty="0" smtClean="0"/>
            </a:br>
            <a:r>
              <a:rPr lang="ru-RU" sz="2200" dirty="0" smtClean="0"/>
              <a:t>«Дерево»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20180917_10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584864" y="-227464"/>
            <a:ext cx="3545645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«Ежи»</a:t>
            </a:r>
            <a:endParaRPr lang="ru-RU" sz="2000" dirty="0"/>
          </a:p>
        </p:txBody>
      </p:sp>
      <p:pic>
        <p:nvPicPr>
          <p:cNvPr id="5122" name="Picture 2" descr="C:\Users\User\Desktop\20180917_101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428728" y="785793"/>
            <a:ext cx="657229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Смешарики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6146" name="Picture 2" descr="C:\Users\User\Desktop\20180917_101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142976" y="1071546"/>
            <a:ext cx="6643734" cy="364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Чипполино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7170" name="Picture 2" descr="C:\Users\User\Desktop\20180917_101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2250265" y="35695"/>
            <a:ext cx="457203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80</Words>
  <Application>Microsoft Office PowerPoint</Application>
  <PresentationFormat>Экран (4:3)</PresentationFormat>
  <Paragraphs>24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В рамках проекта «Осень»   </vt:lpstr>
      <vt:lpstr>Сбор семян</vt:lpstr>
      <vt:lpstr>наблюдаем</vt:lpstr>
      <vt:lpstr>На огороде</vt:lpstr>
      <vt:lpstr>кисть рябины</vt:lpstr>
      <vt:lpstr>  Детско - родительские  поделки из природного материала «Дерево» </vt:lpstr>
      <vt:lpstr>«Ежи»</vt:lpstr>
      <vt:lpstr>«Смешарики»</vt:lpstr>
      <vt:lpstr>«Чипполино»</vt:lpstr>
      <vt:lpstr>«Павлин»</vt:lpstr>
      <vt:lpstr>«Гусеница»</vt:lpstr>
      <vt:lpstr>«Аквариум»</vt:lpstr>
      <vt:lpstr>«Заяц»</vt:lpstr>
      <vt:lpstr>Развлечение «На лесной полянке»</vt:lpstr>
      <vt:lpstr>Дефиле «Цветы»</vt:lpstr>
      <vt:lpstr>Игра  «собери цветы»</vt:lpstr>
      <vt:lpstr>Игра « У кого больше шишек»</vt:lpstr>
      <vt:lpstr>Мистер машинка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проекта «Осень»   </dc:title>
  <dc:creator>User</dc:creator>
  <cp:lastModifiedBy>User</cp:lastModifiedBy>
  <cp:revision>2</cp:revision>
  <dcterms:created xsi:type="dcterms:W3CDTF">2018-10-07T01:26:43Z</dcterms:created>
  <dcterms:modified xsi:type="dcterms:W3CDTF">2018-10-07T03:18:35Z</dcterms:modified>
</cp:coreProperties>
</file>