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1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1" r:id="rId16"/>
    <p:sldId id="272" r:id="rId17"/>
    <p:sldId id="273" r:id="rId18"/>
    <p:sldId id="275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02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A988C9-182D-4E91-A9C5-A03360FF18E6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71E1B-D299-4709-B147-33AC89953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71E1B-D299-4709-B147-33AC899537A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71E1B-D299-4709-B147-33AC899537A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3B28481-85CE-4A72-899E-DB32A55C82DC}" type="datetimeFigureOut">
              <a:rPr lang="ru-RU" smtClean="0"/>
              <a:pPr/>
              <a:t>07.10.2018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6E4E1B8-9A0E-4233-A4BF-E546A2D32F9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28601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рамках проекта «Осень»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496"/>
            <a:ext cx="6400800" cy="2781304"/>
          </a:xfrm>
        </p:spPr>
        <p:txBody>
          <a:bodyPr/>
          <a:lstStyle/>
          <a:p>
            <a:r>
              <a:rPr lang="ru-RU" dirty="0" smtClean="0"/>
              <a:t>Под проект «Цветы», «Овощи»</a:t>
            </a:r>
          </a:p>
          <a:p>
            <a:r>
              <a:rPr lang="ru-RU" dirty="0"/>
              <a:t> </a:t>
            </a:r>
            <a:r>
              <a:rPr lang="ru-RU" dirty="0" smtClean="0"/>
              <a:t>группа №18 </a:t>
            </a:r>
          </a:p>
          <a:p>
            <a:r>
              <a:rPr lang="ru-RU" dirty="0" smtClean="0"/>
              <a:t>Воспитатель :</a:t>
            </a:r>
            <a:r>
              <a:rPr lang="ru-RU" dirty="0" err="1" smtClean="0"/>
              <a:t>Сотнева</a:t>
            </a:r>
            <a:r>
              <a:rPr lang="ru-RU" dirty="0" smtClean="0"/>
              <a:t> Л.П.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«Павлин»</a:t>
            </a:r>
            <a:endParaRPr lang="ru-RU" sz="2000" dirty="0"/>
          </a:p>
        </p:txBody>
      </p:sp>
      <p:pic>
        <p:nvPicPr>
          <p:cNvPr id="8194" name="Picture 2" descr="C:\Users\User\Desktop\20180917_1016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0800000">
            <a:off x="1071538" y="928670"/>
            <a:ext cx="6929485" cy="37818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«Гусеница»</a:t>
            </a:r>
            <a:endParaRPr lang="ru-RU" sz="2000" dirty="0"/>
          </a:p>
        </p:txBody>
      </p:sp>
      <p:pic>
        <p:nvPicPr>
          <p:cNvPr id="10242" name="Picture 2" descr="C:\Users\User\Desktop\20180917_1014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«Аквариум»</a:t>
            </a:r>
            <a:endParaRPr lang="ru-RU" sz="2000" dirty="0"/>
          </a:p>
        </p:txBody>
      </p:sp>
      <p:pic>
        <p:nvPicPr>
          <p:cNvPr id="11266" name="Picture 2" descr="C:\Users\User\Desktop\20180917_1014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«Заяц»</a:t>
            </a:r>
            <a:endParaRPr lang="ru-RU" sz="2000" dirty="0"/>
          </a:p>
        </p:txBody>
      </p:sp>
      <p:pic>
        <p:nvPicPr>
          <p:cNvPr id="13314" name="Picture 2" descr="C:\Users\User\Desktop\20180917_1013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28662" y="1000108"/>
            <a:ext cx="6929486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Развлечение «На лесной полянке»</a:t>
            </a:r>
            <a:endParaRPr lang="ru-RU" sz="2000" dirty="0"/>
          </a:p>
        </p:txBody>
      </p:sp>
      <p:pic>
        <p:nvPicPr>
          <p:cNvPr id="14338" name="Picture 2" descr="C:\Users\User\Desktop\20180913_1043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Дефиле «Цветы»</a:t>
            </a:r>
            <a:endParaRPr lang="ru-RU" sz="2000" dirty="0"/>
          </a:p>
        </p:txBody>
      </p:sp>
      <p:pic>
        <p:nvPicPr>
          <p:cNvPr id="16386" name="Picture 2" descr="C:\Users\User\Desktop\20180913_1027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785794"/>
            <a:ext cx="7000924" cy="42148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Игра  «собери цветы»</a:t>
            </a:r>
            <a:endParaRPr lang="ru-RU" sz="2000" dirty="0"/>
          </a:p>
        </p:txBody>
      </p:sp>
      <p:pic>
        <p:nvPicPr>
          <p:cNvPr id="19458" name="Picture 2" descr="C:\Users\User\Desktop\20180913_1038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Игра « У кого больше шишек»</a:t>
            </a:r>
            <a:endParaRPr lang="ru-RU" sz="2000" dirty="0"/>
          </a:p>
        </p:txBody>
      </p:sp>
      <p:pic>
        <p:nvPicPr>
          <p:cNvPr id="20482" name="Picture 2" descr="C:\Users\User\Desktop\20180913_1029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Мистер машинка</a:t>
            </a:r>
            <a:endParaRPr lang="ru-RU" dirty="0"/>
          </a:p>
        </p:txBody>
      </p:sp>
      <p:pic>
        <p:nvPicPr>
          <p:cNvPr id="1026" name="Picture 2" descr="C:\Users\User\Desktop\20180917_1013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21506" name="Picture 2" descr="C:\Users\User\Desktop\1441367451_00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49235" y="530225"/>
            <a:ext cx="6291568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Сбор семян</a:t>
            </a:r>
            <a:endParaRPr lang="ru-RU" sz="2000" dirty="0"/>
          </a:p>
        </p:txBody>
      </p:sp>
      <p:pic>
        <p:nvPicPr>
          <p:cNvPr id="2050" name="Picture 2" descr="C:\Users\User\Desktop\20180830_164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856036" y="72866"/>
            <a:ext cx="3574804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наблюдаем</a:t>
            </a:r>
            <a:endParaRPr lang="ru-RU" sz="2000" dirty="0"/>
          </a:p>
        </p:txBody>
      </p:sp>
      <p:pic>
        <p:nvPicPr>
          <p:cNvPr id="1026" name="Picture 2" descr="C:\Users\User\Desktop\20180830_1642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5400000">
            <a:off x="2739227" y="-596142"/>
            <a:ext cx="3714776" cy="66659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На огороде</a:t>
            </a:r>
            <a:endParaRPr lang="ru-RU" sz="2000" dirty="0"/>
          </a:p>
        </p:txBody>
      </p:sp>
      <p:pic>
        <p:nvPicPr>
          <p:cNvPr id="12290" name="Picture 2" descr="C:\Users\User\Desktop\20180816_1111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714480" y="642918"/>
            <a:ext cx="6215106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к</a:t>
            </a:r>
            <a:r>
              <a:rPr lang="ru-RU" sz="2000" dirty="0" smtClean="0"/>
              <a:t>исть рябины</a:t>
            </a:r>
            <a:endParaRPr lang="ru-RU" sz="2000" dirty="0"/>
          </a:p>
        </p:txBody>
      </p:sp>
      <p:pic>
        <p:nvPicPr>
          <p:cNvPr id="3074" name="Picture 2" descr="C:\Users\User\Desktop\20180928_1144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 rot="10800000">
            <a:off x="1071538" y="1214422"/>
            <a:ext cx="6929486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err="1" smtClean="0"/>
              <a:t>Детско</a:t>
            </a:r>
            <a:r>
              <a:rPr lang="ru-RU" sz="2200" dirty="0" smtClean="0"/>
              <a:t> - родительские  поделки из природного материала</a:t>
            </a:r>
            <a:br>
              <a:rPr lang="ru-RU" sz="2200" dirty="0" smtClean="0"/>
            </a:br>
            <a:r>
              <a:rPr lang="ru-RU" sz="2200" dirty="0" smtClean="0"/>
              <a:t>«Дерево»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User\Desktop\20180917_1016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5400000">
            <a:off x="2584864" y="-227464"/>
            <a:ext cx="3545645" cy="5857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«Ежи»</a:t>
            </a:r>
            <a:endParaRPr lang="ru-RU" sz="2000" dirty="0"/>
          </a:p>
        </p:txBody>
      </p:sp>
      <p:pic>
        <p:nvPicPr>
          <p:cNvPr id="5122" name="Picture 2" descr="C:\Users\User\Desktop\20180917_1017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0800000">
            <a:off x="1428728" y="785793"/>
            <a:ext cx="6572296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</a:t>
            </a:r>
            <a:r>
              <a:rPr lang="ru-RU" sz="2000" dirty="0" err="1" smtClean="0"/>
              <a:t>Смешарики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6146" name="Picture 2" descr="C:\Users\User\Desktop\20180917_1015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0800000">
            <a:off x="1142976" y="1071546"/>
            <a:ext cx="6643734" cy="364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«</a:t>
            </a:r>
            <a:r>
              <a:rPr lang="ru-RU" sz="2000" dirty="0" err="1" smtClean="0"/>
              <a:t>Чипполино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7170" name="Picture 2" descr="C:\Users\User\Desktop\20180917_10125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 rot="5400000">
            <a:off x="2250265" y="35695"/>
            <a:ext cx="4572032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107</TotalTime>
  <Words>80</Words>
  <Application>Microsoft Office PowerPoint</Application>
  <PresentationFormat>Экран (4:3)</PresentationFormat>
  <Paragraphs>24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Аспект</vt:lpstr>
      <vt:lpstr>В рамках проекта «Осень»   </vt:lpstr>
      <vt:lpstr>Сбор семян</vt:lpstr>
      <vt:lpstr>наблюдаем</vt:lpstr>
      <vt:lpstr>На огороде</vt:lpstr>
      <vt:lpstr>кисть рябины</vt:lpstr>
      <vt:lpstr>  Детско - родительские  поделки из природного материала «Дерево» </vt:lpstr>
      <vt:lpstr>«Ежи»</vt:lpstr>
      <vt:lpstr>«Смешарики»</vt:lpstr>
      <vt:lpstr>«Чипполино»</vt:lpstr>
      <vt:lpstr>«Павлин»</vt:lpstr>
      <vt:lpstr>«Гусеница»</vt:lpstr>
      <vt:lpstr>«Аквариум»</vt:lpstr>
      <vt:lpstr>«Заяц»</vt:lpstr>
      <vt:lpstr>Развлечение «На лесной полянке»</vt:lpstr>
      <vt:lpstr>Дефиле «Цветы»</vt:lpstr>
      <vt:lpstr>Игра  «собери цветы»</vt:lpstr>
      <vt:lpstr>Игра « У кого больше шишек»</vt:lpstr>
      <vt:lpstr>Мистер машинка</vt:lpstr>
      <vt:lpstr>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рамках проекта «Осень»   </dc:title>
  <dc:creator>User</dc:creator>
  <cp:lastModifiedBy>User</cp:lastModifiedBy>
  <cp:revision>2</cp:revision>
  <dcterms:created xsi:type="dcterms:W3CDTF">2018-10-07T01:26:43Z</dcterms:created>
  <dcterms:modified xsi:type="dcterms:W3CDTF">2018-10-07T03:18:35Z</dcterms:modified>
</cp:coreProperties>
</file>