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5B0FB-68C4-4A1B-B09D-F59BF00D37C0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B937E9-27A8-4A57-91E6-EE4E50A800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</a:t>
            </a:r>
            <a:br>
              <a:rPr lang="ru-RU" dirty="0" smtClean="0"/>
            </a:br>
            <a:r>
              <a:rPr lang="ru-RU" dirty="0" smtClean="0"/>
              <a:t>«Светлая Пасха»</a:t>
            </a:r>
            <a:br>
              <a:rPr lang="ru-RU" dirty="0" smtClean="0"/>
            </a:br>
            <a:r>
              <a:rPr lang="ru-RU" dirty="0" smtClean="0"/>
              <a:t> апрель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Средняя группа  №18</a:t>
            </a:r>
          </a:p>
          <a:p>
            <a:r>
              <a:rPr lang="ru-RU" dirty="0" smtClean="0"/>
              <a:t> воспитатель : </a:t>
            </a:r>
            <a:r>
              <a:rPr lang="ru-RU" dirty="0" err="1" smtClean="0"/>
              <a:t>СотневаЛ.П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esktop\24976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3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«Яйцо» из ниток Кондрашова Алиса</a:t>
            </a:r>
            <a:endParaRPr lang="ru-RU" dirty="0"/>
          </a:p>
        </p:txBody>
      </p:sp>
      <p:pic>
        <p:nvPicPr>
          <p:cNvPr id="10242" name="Picture 2" descr="C:\Users\User\Desktop\20190425_082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5728" y="1935163"/>
            <a:ext cx="63725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Яйцо </a:t>
            </a:r>
            <a:r>
              <a:rPr lang="ru-RU" dirty="0" err="1" smtClean="0"/>
              <a:t>декупаж</a:t>
            </a:r>
            <a:r>
              <a:rPr lang="ru-RU" dirty="0" smtClean="0"/>
              <a:t> Миронов Артем</a:t>
            </a:r>
            <a:endParaRPr lang="ru-RU" dirty="0"/>
          </a:p>
        </p:txBody>
      </p:sp>
      <p:pic>
        <p:nvPicPr>
          <p:cNvPr id="11266" name="Picture 2" descr="C:\Users\User\Desktop\20190424_103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88511" y="1935163"/>
            <a:ext cx="616697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«Пасхальное яйцо» Дорофеев Давид</a:t>
            </a:r>
            <a:endParaRPr lang="ru-RU" dirty="0"/>
          </a:p>
        </p:txBody>
      </p:sp>
      <p:pic>
        <p:nvPicPr>
          <p:cNvPr id="12290" name="Picture 2" descr="C:\Users\User\Desktop\20190425_113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9432" y="1935163"/>
            <a:ext cx="592513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«Никита и Катя»  Артур </a:t>
            </a:r>
            <a:r>
              <a:rPr lang="ru-RU" dirty="0" err="1" smtClean="0"/>
              <a:t>Маханчеев</a:t>
            </a:r>
            <a:endParaRPr lang="ru-RU" dirty="0"/>
          </a:p>
        </p:txBody>
      </p:sp>
      <p:pic>
        <p:nvPicPr>
          <p:cNvPr id="13314" name="Picture 2" descr="C:\Users\User\Desktop\20190425_082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32369" y="1935163"/>
            <a:ext cx="567926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«Кулич», «</a:t>
            </a:r>
            <a:r>
              <a:rPr lang="ru-RU" dirty="0" err="1" smtClean="0"/>
              <a:t>Крашенки</a:t>
            </a:r>
            <a:r>
              <a:rPr lang="ru-RU" dirty="0" smtClean="0"/>
              <a:t>»Антонов Матвей</a:t>
            </a:r>
            <a:endParaRPr lang="ru-RU" dirty="0"/>
          </a:p>
        </p:txBody>
      </p:sp>
      <p:pic>
        <p:nvPicPr>
          <p:cNvPr id="15362" name="Picture 2" descr="C:\Users\User\Desktop\20190425_082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6630" y="1935163"/>
            <a:ext cx="561074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42976" y="4286256"/>
            <a:ext cx="11001420" cy="2285992"/>
          </a:xfrm>
        </p:spPr>
        <p:txBody>
          <a:bodyPr/>
          <a:lstStyle/>
          <a:p>
            <a:r>
              <a:rPr lang="ru-RU" dirty="0" smtClean="0"/>
              <a:t>! </a:t>
            </a: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4339" name="Picture 3" descr="C:\Users\User\Desktop\249768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28667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/>
          <a:lstStyle/>
          <a:p>
            <a:r>
              <a:rPr lang="ru-RU" dirty="0" smtClean="0"/>
              <a:t>Рисуем яйца</a:t>
            </a:r>
            <a:endParaRPr lang="ru-RU" dirty="0"/>
          </a:p>
        </p:txBody>
      </p:sp>
      <p:pic>
        <p:nvPicPr>
          <p:cNvPr id="2050" name="Picture 2" descr="C:\Users\User\Desktop\20190426_092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00200"/>
            <a:ext cx="70009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Крашенные яйца</a:t>
            </a:r>
            <a:endParaRPr lang="ru-RU" dirty="0"/>
          </a:p>
        </p:txBody>
      </p:sp>
      <p:pic>
        <p:nvPicPr>
          <p:cNvPr id="4098" name="Picture 2" descr="C:\Users\User\Desktop\20190426_094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4826" y="1935163"/>
            <a:ext cx="713434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Пластилинография</a:t>
            </a:r>
            <a:endParaRPr lang="ru-RU" dirty="0"/>
          </a:p>
        </p:txBody>
      </p:sp>
      <p:pic>
        <p:nvPicPr>
          <p:cNvPr id="3074" name="Picture 2" descr="C:\Users\User\Desktop\20190424_102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4294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5122" name="Picture 2" descr="C:\Users\User\Desktop\20190424_102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«Цыплята»</a:t>
            </a:r>
            <a:endParaRPr lang="ru-RU" dirty="0"/>
          </a:p>
        </p:txBody>
      </p:sp>
      <p:pic>
        <p:nvPicPr>
          <p:cNvPr id="6146" name="Picture 2" descr="C:\Users\User\Desktop\20190422_165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7667" y="1935163"/>
            <a:ext cx="638866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Нетрадиционная аппликация</a:t>
            </a:r>
            <a:endParaRPr lang="ru-RU" dirty="0"/>
          </a:p>
        </p:txBody>
      </p:sp>
      <p:pic>
        <p:nvPicPr>
          <p:cNvPr id="7170" name="Picture 2" descr="C:\Users\User\Desktop\20190423_163737(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65722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«Кулич» </a:t>
            </a:r>
            <a:r>
              <a:rPr lang="ru-RU" dirty="0" err="1" smtClean="0"/>
              <a:t>Гылыпкылова</a:t>
            </a:r>
            <a:r>
              <a:rPr lang="ru-RU" dirty="0" smtClean="0"/>
              <a:t> </a:t>
            </a:r>
            <a:r>
              <a:rPr lang="ru-RU" dirty="0" err="1" smtClean="0"/>
              <a:t>Нарана</a:t>
            </a:r>
            <a:endParaRPr lang="ru-RU" dirty="0"/>
          </a:p>
        </p:txBody>
      </p:sp>
      <p:pic>
        <p:nvPicPr>
          <p:cNvPr id="8194" name="Picture 2" descr="C:\Users\User\Desktop\20190426_082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88511" y="1935163"/>
            <a:ext cx="616697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25536"/>
          </a:xfrm>
        </p:spPr>
        <p:txBody>
          <a:bodyPr/>
          <a:lstStyle/>
          <a:p>
            <a:r>
              <a:rPr lang="ru-RU" dirty="0" smtClean="0"/>
              <a:t>«Кулич»  </a:t>
            </a:r>
            <a:r>
              <a:rPr lang="ru-RU" dirty="0" err="1" smtClean="0"/>
              <a:t>Бальжиев</a:t>
            </a:r>
            <a:r>
              <a:rPr lang="ru-RU" dirty="0" smtClean="0"/>
              <a:t> </a:t>
            </a:r>
            <a:r>
              <a:rPr lang="ru-RU" dirty="0" err="1" smtClean="0"/>
              <a:t>Дамир</a:t>
            </a:r>
            <a:endParaRPr lang="ru-RU" dirty="0"/>
          </a:p>
        </p:txBody>
      </p:sp>
      <p:pic>
        <p:nvPicPr>
          <p:cNvPr id="9218" name="Picture 2" descr="C:\Users\User\Desktop\20190424_103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6669" y="1935163"/>
            <a:ext cx="665066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69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на тему «Светлая Пасха»  апрель </vt:lpstr>
      <vt:lpstr>Рисуем яйца</vt:lpstr>
      <vt:lpstr>Крашенные яйца</vt:lpstr>
      <vt:lpstr>Пластилинография</vt:lpstr>
      <vt:lpstr>Наши работы</vt:lpstr>
      <vt:lpstr>«Цыплята»</vt:lpstr>
      <vt:lpstr>Нетрадиционная аппликация</vt:lpstr>
      <vt:lpstr>Аппликация «Кулич» Гылыпкылова Нарана</vt:lpstr>
      <vt:lpstr>«Кулич»  Бальжиев Дамир</vt:lpstr>
      <vt:lpstr>«Яйцо» из ниток Кондрашова Алиса</vt:lpstr>
      <vt:lpstr>Яйцо декупаж Миронов Артем</vt:lpstr>
      <vt:lpstr>«Пасхальное яйцо» Дорофеев Давид</vt:lpstr>
      <vt:lpstr>«Никита и Катя»  Артур Маханчеев</vt:lpstr>
      <vt:lpstr>«Кулич», «Крашенки»Антонов Матвей</vt:lpstr>
      <vt:lpstr>! 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«Светлая Пасха»  апрель</dc:title>
  <dc:creator>User</dc:creator>
  <cp:lastModifiedBy>User</cp:lastModifiedBy>
  <cp:revision>3</cp:revision>
  <dcterms:created xsi:type="dcterms:W3CDTF">2019-05-11T06:53:45Z</dcterms:created>
  <dcterms:modified xsi:type="dcterms:W3CDTF">2019-05-11T09:00:28Z</dcterms:modified>
</cp:coreProperties>
</file>